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9" r:id="rId4"/>
    <p:sldId id="259" r:id="rId5"/>
    <p:sldId id="258" r:id="rId6"/>
    <p:sldId id="260" r:id="rId7"/>
    <p:sldId id="261" r:id="rId8"/>
    <p:sldId id="264" r:id="rId9"/>
    <p:sldId id="265" r:id="rId10"/>
    <p:sldId id="262" r:id="rId11"/>
    <p:sldId id="268" r:id="rId12"/>
    <p:sldId id="267" r:id="rId13"/>
    <p:sldId id="266" r:id="rId14"/>
    <p:sldId id="270" r:id="rId15"/>
    <p:sldId id="272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brez Alam" userId="a13ed2bb0f52426f" providerId="LiveId" clId="{B12C8787-CAF6-4FE1-BEDE-E8C201681622}"/>
    <pc:docChg chg="undo custSel addSld delSld modSld sldOrd">
      <pc:chgData name="Tabrez Alam" userId="a13ed2bb0f52426f" providerId="LiveId" clId="{B12C8787-CAF6-4FE1-BEDE-E8C201681622}" dt="2024-05-07T09:54:52.158" v="2908" actId="403"/>
      <pc:docMkLst>
        <pc:docMk/>
      </pc:docMkLst>
      <pc:sldChg chg="modSp mod">
        <pc:chgData name="Tabrez Alam" userId="a13ed2bb0f52426f" providerId="LiveId" clId="{B12C8787-CAF6-4FE1-BEDE-E8C201681622}" dt="2024-05-02T18:32:31.966" v="2267" actId="14861"/>
        <pc:sldMkLst>
          <pc:docMk/>
          <pc:sldMk cId="0" sldId="256"/>
        </pc:sldMkLst>
        <pc:spChg chg="mod">
          <ac:chgData name="Tabrez Alam" userId="a13ed2bb0f52426f" providerId="LiveId" clId="{B12C8787-CAF6-4FE1-BEDE-E8C201681622}" dt="2024-05-02T18:30:44.373" v="2235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Tabrez Alam" userId="a13ed2bb0f52426f" providerId="LiveId" clId="{B12C8787-CAF6-4FE1-BEDE-E8C201681622}" dt="2024-05-02T18:32:31.966" v="2267" actId="14861"/>
          <ac:spMkLst>
            <pc:docMk/>
            <pc:sldMk cId="0" sldId="256"/>
            <ac:spMk id="5" creationId="{00000000-0000-0000-0000-000000000000}"/>
          </ac:spMkLst>
        </pc:spChg>
        <pc:spChg chg="mod">
          <ac:chgData name="Tabrez Alam" userId="a13ed2bb0f52426f" providerId="LiveId" clId="{B12C8787-CAF6-4FE1-BEDE-E8C201681622}" dt="2024-05-02T18:31:01.109" v="2239" actId="1076"/>
          <ac:spMkLst>
            <pc:docMk/>
            <pc:sldMk cId="0" sldId="256"/>
            <ac:spMk id="9" creationId="{00000000-0000-0000-0000-000000000000}"/>
          </ac:spMkLst>
        </pc:spChg>
      </pc:sldChg>
      <pc:sldChg chg="modSp mod">
        <pc:chgData name="Tabrez Alam" userId="a13ed2bb0f52426f" providerId="LiveId" clId="{B12C8787-CAF6-4FE1-BEDE-E8C201681622}" dt="2024-05-07T09:53:55.655" v="2900" actId="20577"/>
        <pc:sldMkLst>
          <pc:docMk/>
          <pc:sldMk cId="0" sldId="257"/>
        </pc:sldMkLst>
        <pc:spChg chg="mod">
          <ac:chgData name="Tabrez Alam" userId="a13ed2bb0f52426f" providerId="LiveId" clId="{B12C8787-CAF6-4FE1-BEDE-E8C201681622}" dt="2024-05-02T18:33:30.424" v="2324" actId="1076"/>
          <ac:spMkLst>
            <pc:docMk/>
            <pc:sldMk cId="0" sldId="257"/>
            <ac:spMk id="13" creationId="{F47DEA90-B0FA-D28A-2A32-8907B8235084}"/>
          </ac:spMkLst>
        </pc:spChg>
        <pc:spChg chg="mod">
          <ac:chgData name="Tabrez Alam" userId="a13ed2bb0f52426f" providerId="LiveId" clId="{B12C8787-CAF6-4FE1-BEDE-E8C201681622}" dt="2024-05-07T09:53:55.655" v="2900" actId="20577"/>
          <ac:spMkLst>
            <pc:docMk/>
            <pc:sldMk cId="0" sldId="257"/>
            <ac:spMk id="14" creationId="{E5C39CD3-B278-D4B5-E1FE-33D0E444F9AF}"/>
          </ac:spMkLst>
        </pc:spChg>
      </pc:sldChg>
      <pc:sldChg chg="delSp modSp mod ord">
        <pc:chgData name="Tabrez Alam" userId="a13ed2bb0f52426f" providerId="LiveId" clId="{B12C8787-CAF6-4FE1-BEDE-E8C201681622}" dt="2024-05-02T19:11:02.569" v="2810"/>
        <pc:sldMkLst>
          <pc:docMk/>
          <pc:sldMk cId="0" sldId="258"/>
        </pc:sldMkLst>
        <pc:spChg chg="mod">
          <ac:chgData name="Tabrez Alam" userId="a13ed2bb0f52426f" providerId="LiveId" clId="{B12C8787-CAF6-4FE1-BEDE-E8C201681622}" dt="2024-05-01T20:29:23.993" v="1" actId="403"/>
          <ac:spMkLst>
            <pc:docMk/>
            <pc:sldMk cId="0" sldId="258"/>
            <ac:spMk id="7" creationId="{00000000-0000-0000-0000-000000000000}"/>
          </ac:spMkLst>
        </pc:spChg>
        <pc:spChg chg="mod">
          <ac:chgData name="Tabrez Alam" userId="a13ed2bb0f52426f" providerId="LiveId" clId="{B12C8787-CAF6-4FE1-BEDE-E8C201681622}" dt="2024-05-01T20:29:41.430" v="3" actId="403"/>
          <ac:spMkLst>
            <pc:docMk/>
            <pc:sldMk cId="0" sldId="258"/>
            <ac:spMk id="13" creationId="{00000000-0000-0000-0000-000000000000}"/>
          </ac:spMkLst>
        </pc:spChg>
        <pc:picChg chg="del">
          <ac:chgData name="Tabrez Alam" userId="a13ed2bb0f52426f" providerId="LiveId" clId="{B12C8787-CAF6-4FE1-BEDE-E8C201681622}" dt="2024-05-02T10:24:16.339" v="10" actId="478"/>
          <ac:picMkLst>
            <pc:docMk/>
            <pc:sldMk cId="0" sldId="258"/>
            <ac:picMk id="17" creationId="{00000000-0000-0000-0000-000000000000}"/>
          </ac:picMkLst>
        </pc:picChg>
      </pc:sldChg>
      <pc:sldChg chg="addSp delSp modSp mod">
        <pc:chgData name="Tabrez Alam" userId="a13ed2bb0f52426f" providerId="LiveId" clId="{B12C8787-CAF6-4FE1-BEDE-E8C201681622}" dt="2024-05-07T09:54:52.158" v="2908" actId="403"/>
        <pc:sldMkLst>
          <pc:docMk/>
          <pc:sldMk cId="0" sldId="259"/>
        </pc:sldMkLst>
        <pc:spChg chg="mod">
          <ac:chgData name="Tabrez Alam" userId="a13ed2bb0f52426f" providerId="LiveId" clId="{B12C8787-CAF6-4FE1-BEDE-E8C201681622}" dt="2024-05-02T18:40:40.446" v="2457" actId="20577"/>
          <ac:spMkLst>
            <pc:docMk/>
            <pc:sldMk cId="0" sldId="259"/>
            <ac:spMk id="5" creationId="{00000000-0000-0000-0000-000000000000}"/>
          </ac:spMkLst>
        </pc:spChg>
        <pc:spChg chg="del">
          <ac:chgData name="Tabrez Alam" userId="a13ed2bb0f52426f" providerId="LiveId" clId="{B12C8787-CAF6-4FE1-BEDE-E8C201681622}" dt="2024-05-02T18:42:05.481" v="2480" actId="478"/>
          <ac:spMkLst>
            <pc:docMk/>
            <pc:sldMk cId="0" sldId="259"/>
            <ac:spMk id="6" creationId="{00000000-0000-0000-0000-000000000000}"/>
          </ac:spMkLst>
        </pc:spChg>
        <pc:spChg chg="add del">
          <ac:chgData name="Tabrez Alam" userId="a13ed2bb0f52426f" providerId="LiveId" clId="{B12C8787-CAF6-4FE1-BEDE-E8C201681622}" dt="2024-05-02T18:41:04.349" v="2461" actId="478"/>
          <ac:spMkLst>
            <pc:docMk/>
            <pc:sldMk cId="0" sldId="259"/>
            <ac:spMk id="7" creationId="{00000000-0000-0000-0000-000000000000}"/>
          </ac:spMkLst>
        </pc:spChg>
        <pc:spChg chg="add del">
          <ac:chgData name="Tabrez Alam" userId="a13ed2bb0f52426f" providerId="LiveId" clId="{B12C8787-CAF6-4FE1-BEDE-E8C201681622}" dt="2024-05-02T18:41:11.913" v="2463" actId="478"/>
          <ac:spMkLst>
            <pc:docMk/>
            <pc:sldMk cId="0" sldId="259"/>
            <ac:spMk id="8" creationId="{00000000-0000-0000-0000-000000000000}"/>
          </ac:spMkLst>
        </pc:spChg>
        <pc:spChg chg="del">
          <ac:chgData name="Tabrez Alam" userId="a13ed2bb0f52426f" providerId="LiveId" clId="{B12C8787-CAF6-4FE1-BEDE-E8C201681622}" dt="2024-05-02T18:41:14.131" v="2464" actId="478"/>
          <ac:spMkLst>
            <pc:docMk/>
            <pc:sldMk cId="0" sldId="259"/>
            <ac:spMk id="9" creationId="{00000000-0000-0000-0000-000000000000}"/>
          </ac:spMkLst>
        </pc:spChg>
        <pc:spChg chg="del mod">
          <ac:chgData name="Tabrez Alam" userId="a13ed2bb0f52426f" providerId="LiveId" clId="{B12C8787-CAF6-4FE1-BEDE-E8C201681622}" dt="2024-05-02T18:42:42.695" v="2486" actId="478"/>
          <ac:spMkLst>
            <pc:docMk/>
            <pc:sldMk cId="0" sldId="259"/>
            <ac:spMk id="10" creationId="{00000000-0000-0000-0000-000000000000}"/>
          </ac:spMkLst>
        </pc:spChg>
        <pc:spChg chg="del">
          <ac:chgData name="Tabrez Alam" userId="a13ed2bb0f52426f" providerId="LiveId" clId="{B12C8787-CAF6-4FE1-BEDE-E8C201681622}" dt="2024-05-02T18:41:30.161" v="2468" actId="478"/>
          <ac:spMkLst>
            <pc:docMk/>
            <pc:sldMk cId="0" sldId="259"/>
            <ac:spMk id="12" creationId="{00000000-0000-0000-0000-000000000000}"/>
          </ac:spMkLst>
        </pc:spChg>
        <pc:spChg chg="del">
          <ac:chgData name="Tabrez Alam" userId="a13ed2bb0f52426f" providerId="LiveId" clId="{B12C8787-CAF6-4FE1-BEDE-E8C201681622}" dt="2024-05-02T18:41:31.297" v="2469" actId="478"/>
          <ac:spMkLst>
            <pc:docMk/>
            <pc:sldMk cId="0" sldId="259"/>
            <ac:spMk id="13" creationId="{00000000-0000-0000-0000-000000000000}"/>
          </ac:spMkLst>
        </pc:spChg>
        <pc:spChg chg="del">
          <ac:chgData name="Tabrez Alam" userId="a13ed2bb0f52426f" providerId="LiveId" clId="{B12C8787-CAF6-4FE1-BEDE-E8C201681622}" dt="2024-05-02T18:41:33.594" v="2470" actId="478"/>
          <ac:spMkLst>
            <pc:docMk/>
            <pc:sldMk cId="0" sldId="259"/>
            <ac:spMk id="14" creationId="{00000000-0000-0000-0000-000000000000}"/>
          </ac:spMkLst>
        </pc:spChg>
        <pc:spChg chg="del mod">
          <ac:chgData name="Tabrez Alam" userId="a13ed2bb0f52426f" providerId="LiveId" clId="{B12C8787-CAF6-4FE1-BEDE-E8C201681622}" dt="2024-05-02T18:43:32.524" v="2492" actId="478"/>
          <ac:spMkLst>
            <pc:docMk/>
            <pc:sldMk cId="0" sldId="259"/>
            <ac:spMk id="15" creationId="{00000000-0000-0000-0000-000000000000}"/>
          </ac:spMkLst>
        </pc:spChg>
        <pc:spChg chg="del">
          <ac:chgData name="Tabrez Alam" userId="a13ed2bb0f52426f" providerId="LiveId" clId="{B12C8787-CAF6-4FE1-BEDE-E8C201681622}" dt="2024-05-02T18:41:56.993" v="2476" actId="478"/>
          <ac:spMkLst>
            <pc:docMk/>
            <pc:sldMk cId="0" sldId="259"/>
            <ac:spMk id="17" creationId="{00000000-0000-0000-0000-000000000000}"/>
          </ac:spMkLst>
        </pc:spChg>
        <pc:spChg chg="del">
          <ac:chgData name="Tabrez Alam" userId="a13ed2bb0f52426f" providerId="LiveId" clId="{B12C8787-CAF6-4FE1-BEDE-E8C201681622}" dt="2024-05-02T18:41:57.726" v="2477" actId="478"/>
          <ac:spMkLst>
            <pc:docMk/>
            <pc:sldMk cId="0" sldId="259"/>
            <ac:spMk id="18" creationId="{00000000-0000-0000-0000-000000000000}"/>
          </ac:spMkLst>
        </pc:spChg>
        <pc:spChg chg="del">
          <ac:chgData name="Tabrez Alam" userId="a13ed2bb0f52426f" providerId="LiveId" clId="{B12C8787-CAF6-4FE1-BEDE-E8C201681622}" dt="2024-05-02T18:41:59.177" v="2478" actId="478"/>
          <ac:spMkLst>
            <pc:docMk/>
            <pc:sldMk cId="0" sldId="259"/>
            <ac:spMk id="19" creationId="{00000000-0000-0000-0000-000000000000}"/>
          </ac:spMkLst>
        </pc:spChg>
        <pc:spChg chg="del mod">
          <ac:chgData name="Tabrez Alam" userId="a13ed2bb0f52426f" providerId="LiveId" clId="{B12C8787-CAF6-4FE1-BEDE-E8C201681622}" dt="2024-05-02T18:43:59.046" v="2497" actId="478"/>
          <ac:spMkLst>
            <pc:docMk/>
            <pc:sldMk cId="0" sldId="259"/>
            <ac:spMk id="20" creationId="{00000000-0000-0000-0000-000000000000}"/>
          </ac:spMkLst>
        </pc:spChg>
        <pc:spChg chg="add mod">
          <ac:chgData name="Tabrez Alam" userId="a13ed2bb0f52426f" providerId="LiveId" clId="{B12C8787-CAF6-4FE1-BEDE-E8C201681622}" dt="2024-05-07T09:54:10.120" v="2902" actId="14100"/>
          <ac:spMkLst>
            <pc:docMk/>
            <pc:sldMk cId="0" sldId="259"/>
            <ac:spMk id="22" creationId="{24493C33-8C64-A017-FD21-799BEF3E06ED}"/>
          </ac:spMkLst>
        </pc:spChg>
        <pc:spChg chg="add mod">
          <ac:chgData name="Tabrez Alam" userId="a13ed2bb0f52426f" providerId="LiveId" clId="{B12C8787-CAF6-4FE1-BEDE-E8C201681622}" dt="2024-05-07T09:54:27.679" v="2904" actId="1076"/>
          <ac:spMkLst>
            <pc:docMk/>
            <pc:sldMk cId="0" sldId="259"/>
            <ac:spMk id="23" creationId="{3EE7A104-AD8E-E7DF-5563-EDDBEA2A94B0}"/>
          </ac:spMkLst>
        </pc:spChg>
        <pc:spChg chg="add mod">
          <ac:chgData name="Tabrez Alam" userId="a13ed2bb0f52426f" providerId="LiveId" clId="{B12C8787-CAF6-4FE1-BEDE-E8C201681622}" dt="2024-05-07T09:54:39.980" v="2906" actId="403"/>
          <ac:spMkLst>
            <pc:docMk/>
            <pc:sldMk cId="0" sldId="259"/>
            <ac:spMk id="24" creationId="{59E39A52-9398-B8F7-E65B-4E274396F4F8}"/>
          </ac:spMkLst>
        </pc:spChg>
        <pc:spChg chg="add mod">
          <ac:chgData name="Tabrez Alam" userId="a13ed2bb0f52426f" providerId="LiveId" clId="{B12C8787-CAF6-4FE1-BEDE-E8C201681622}" dt="2024-05-07T09:54:52.158" v="2908" actId="403"/>
          <ac:spMkLst>
            <pc:docMk/>
            <pc:sldMk cId="0" sldId="259"/>
            <ac:spMk id="25" creationId="{65C28893-0371-9E09-1BE2-E9EB2CFE25CC}"/>
          </ac:spMkLst>
        </pc:spChg>
        <pc:picChg chg="del mod">
          <ac:chgData name="Tabrez Alam" userId="a13ed2bb0f52426f" providerId="LiveId" clId="{B12C8787-CAF6-4FE1-BEDE-E8C201681622}" dt="2024-05-02T18:44:39.808" v="2506" actId="478"/>
          <ac:picMkLst>
            <pc:docMk/>
            <pc:sldMk cId="0" sldId="259"/>
            <ac:picMk id="4" creationId="{00000000-0000-0000-0000-000000000000}"/>
          </ac:picMkLst>
        </pc:picChg>
        <pc:picChg chg="add mod">
          <ac:chgData name="Tabrez Alam" userId="a13ed2bb0f52426f" providerId="LiveId" clId="{B12C8787-CAF6-4FE1-BEDE-E8C201681622}" dt="2024-05-02T18:43:05.658" v="2488" actId="1076"/>
          <ac:picMkLst>
            <pc:docMk/>
            <pc:sldMk cId="0" sldId="259"/>
            <ac:picMk id="11" creationId="{689764C9-C885-0DBE-4665-66542AEB0D28}"/>
          </ac:picMkLst>
        </pc:picChg>
        <pc:picChg chg="add mod">
          <ac:chgData name="Tabrez Alam" userId="a13ed2bb0f52426f" providerId="LiveId" clId="{B12C8787-CAF6-4FE1-BEDE-E8C201681622}" dt="2024-05-02T18:43:38.315" v="2494" actId="1076"/>
          <ac:picMkLst>
            <pc:docMk/>
            <pc:sldMk cId="0" sldId="259"/>
            <ac:picMk id="16" creationId="{3ACEA68C-7374-B503-7052-9C6F316A5870}"/>
          </ac:picMkLst>
        </pc:picChg>
        <pc:picChg chg="add mod">
          <ac:chgData name="Tabrez Alam" userId="a13ed2bb0f52426f" providerId="LiveId" clId="{B12C8787-CAF6-4FE1-BEDE-E8C201681622}" dt="2024-05-02T18:44:01.957" v="2498" actId="1076"/>
          <ac:picMkLst>
            <pc:docMk/>
            <pc:sldMk cId="0" sldId="259"/>
            <ac:picMk id="21" creationId="{6F753CDE-CCE0-6C50-858D-4511E97F1A58}"/>
          </ac:picMkLst>
        </pc:picChg>
        <pc:picChg chg="add mod">
          <ac:chgData name="Tabrez Alam" userId="a13ed2bb0f52426f" providerId="LiveId" clId="{B12C8787-CAF6-4FE1-BEDE-E8C201681622}" dt="2024-05-02T18:44:47.336" v="2508" actId="14100"/>
          <ac:picMkLst>
            <pc:docMk/>
            <pc:sldMk cId="0" sldId="259"/>
            <ac:picMk id="26" creationId="{714CF040-6DB7-0AB9-7757-292FAFDDC691}"/>
          </ac:picMkLst>
        </pc:picChg>
      </pc:sldChg>
      <pc:sldChg chg="addSp delSp modSp mod">
        <pc:chgData name="Tabrez Alam" userId="a13ed2bb0f52426f" providerId="LiveId" clId="{B12C8787-CAF6-4FE1-BEDE-E8C201681622}" dt="2024-05-02T19:09:33.990" v="2808" actId="14100"/>
        <pc:sldMkLst>
          <pc:docMk/>
          <pc:sldMk cId="0" sldId="260"/>
        </pc:sldMkLst>
        <pc:spChg chg="add del mod">
          <ac:chgData name="Tabrez Alam" userId="a13ed2bb0f52426f" providerId="LiveId" clId="{B12C8787-CAF6-4FE1-BEDE-E8C201681622}" dt="2024-05-02T19:09:25.368" v="2806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Tabrez Alam" userId="a13ed2bb0f52426f" providerId="LiveId" clId="{B12C8787-CAF6-4FE1-BEDE-E8C201681622}" dt="2024-05-02T19:09:33.990" v="2808" actId="14100"/>
          <ac:spMkLst>
            <pc:docMk/>
            <pc:sldMk cId="0" sldId="260"/>
            <ac:spMk id="4" creationId="{00000000-0000-0000-0000-000000000000}"/>
          </ac:spMkLst>
        </pc:spChg>
        <pc:spChg chg="del">
          <ac:chgData name="Tabrez Alam" userId="a13ed2bb0f52426f" providerId="LiveId" clId="{B12C8787-CAF6-4FE1-BEDE-E8C201681622}" dt="2024-05-02T16:20:35.314" v="2040" actId="478"/>
          <ac:spMkLst>
            <pc:docMk/>
            <pc:sldMk cId="0" sldId="260"/>
            <ac:spMk id="6" creationId="{00000000-0000-0000-0000-000000000000}"/>
          </ac:spMkLst>
        </pc:spChg>
        <pc:spChg chg="add mod">
          <ac:chgData name="Tabrez Alam" userId="a13ed2bb0f52426f" providerId="LiveId" clId="{B12C8787-CAF6-4FE1-BEDE-E8C201681622}" dt="2024-05-02T18:49:59.480" v="2693" actId="1076"/>
          <ac:spMkLst>
            <pc:docMk/>
            <pc:sldMk cId="0" sldId="260"/>
            <ac:spMk id="6" creationId="{A7592BC9-B870-733F-52D8-7CC16A1BAE87}"/>
          </ac:spMkLst>
        </pc:spChg>
        <pc:spChg chg="del">
          <ac:chgData name="Tabrez Alam" userId="a13ed2bb0f52426f" providerId="LiveId" clId="{B12C8787-CAF6-4FE1-BEDE-E8C201681622}" dt="2024-05-02T16:20:37.061" v="2041" actId="478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Tabrez Alam" userId="a13ed2bb0f52426f" providerId="LiveId" clId="{B12C8787-CAF6-4FE1-BEDE-E8C201681622}" dt="2024-05-02T18:50:15.225" v="2696" actId="1076"/>
          <ac:spMkLst>
            <pc:docMk/>
            <pc:sldMk cId="0" sldId="260"/>
            <ac:spMk id="7" creationId="{77AB17CF-F2C7-EF84-90E4-EC7A96234182}"/>
          </ac:spMkLst>
        </pc:spChg>
        <pc:spChg chg="add mod">
          <ac:chgData name="Tabrez Alam" userId="a13ed2bb0f52426f" providerId="LiveId" clId="{B12C8787-CAF6-4FE1-BEDE-E8C201681622}" dt="2024-05-02T18:50:10.497" v="2695" actId="1076"/>
          <ac:spMkLst>
            <pc:docMk/>
            <pc:sldMk cId="0" sldId="260"/>
            <ac:spMk id="8" creationId="{BD4715A8-DB95-5319-50E9-980CED539045}"/>
          </ac:spMkLst>
        </pc:spChg>
        <pc:spChg chg="del">
          <ac:chgData name="Tabrez Alam" userId="a13ed2bb0f52426f" providerId="LiveId" clId="{B12C8787-CAF6-4FE1-BEDE-E8C201681622}" dt="2024-05-02T10:29:40.133" v="95" actId="478"/>
          <ac:spMkLst>
            <pc:docMk/>
            <pc:sldMk cId="0" sldId="260"/>
            <ac:spMk id="9" creationId="{00000000-0000-0000-0000-000000000000}"/>
          </ac:spMkLst>
        </pc:spChg>
        <pc:spChg chg="add mod">
          <ac:chgData name="Tabrez Alam" userId="a13ed2bb0f52426f" providerId="LiveId" clId="{B12C8787-CAF6-4FE1-BEDE-E8C201681622}" dt="2024-05-02T18:49:55.434" v="2692" actId="1076"/>
          <ac:spMkLst>
            <pc:docMk/>
            <pc:sldMk cId="0" sldId="260"/>
            <ac:spMk id="9" creationId="{DA98D80C-4EED-B89A-F09C-CF6D3776B47F}"/>
          </ac:spMkLst>
        </pc:spChg>
        <pc:spChg chg="del">
          <ac:chgData name="Tabrez Alam" userId="a13ed2bb0f52426f" providerId="LiveId" clId="{B12C8787-CAF6-4FE1-BEDE-E8C201681622}" dt="2024-05-02T10:29:52.652" v="101" actId="478"/>
          <ac:spMkLst>
            <pc:docMk/>
            <pc:sldMk cId="0" sldId="260"/>
            <ac:spMk id="10" creationId="{00000000-0000-0000-0000-000000000000}"/>
          </ac:spMkLst>
        </pc:spChg>
        <pc:spChg chg="del">
          <ac:chgData name="Tabrez Alam" userId="a13ed2bb0f52426f" providerId="LiveId" clId="{B12C8787-CAF6-4FE1-BEDE-E8C201681622}" dt="2024-05-02T10:29:47.149" v="98" actId="478"/>
          <ac:spMkLst>
            <pc:docMk/>
            <pc:sldMk cId="0" sldId="260"/>
            <ac:spMk id="12" creationId="{00000000-0000-0000-0000-000000000000}"/>
          </ac:spMkLst>
        </pc:spChg>
        <pc:spChg chg="del">
          <ac:chgData name="Tabrez Alam" userId="a13ed2bb0f52426f" providerId="LiveId" clId="{B12C8787-CAF6-4FE1-BEDE-E8C201681622}" dt="2024-05-02T10:29:51.011" v="100" actId="478"/>
          <ac:spMkLst>
            <pc:docMk/>
            <pc:sldMk cId="0" sldId="260"/>
            <ac:spMk id="13" creationId="{00000000-0000-0000-0000-000000000000}"/>
          </ac:spMkLst>
        </pc:spChg>
        <pc:spChg chg="del">
          <ac:chgData name="Tabrez Alam" userId="a13ed2bb0f52426f" providerId="LiveId" clId="{B12C8787-CAF6-4FE1-BEDE-E8C201681622}" dt="2024-05-02T10:29:11.928" v="89" actId="478"/>
          <ac:spMkLst>
            <pc:docMk/>
            <pc:sldMk cId="0" sldId="260"/>
            <ac:spMk id="15" creationId="{00000000-0000-0000-0000-000000000000}"/>
          </ac:spMkLst>
        </pc:spChg>
        <pc:spChg chg="del">
          <ac:chgData name="Tabrez Alam" userId="a13ed2bb0f52426f" providerId="LiveId" clId="{B12C8787-CAF6-4FE1-BEDE-E8C201681622}" dt="2024-05-02T10:29:16.239" v="91" actId="478"/>
          <ac:spMkLst>
            <pc:docMk/>
            <pc:sldMk cId="0" sldId="260"/>
            <ac:spMk id="16" creationId="{00000000-0000-0000-0000-000000000000}"/>
          </ac:spMkLst>
        </pc:spChg>
        <pc:picChg chg="del">
          <ac:chgData name="Tabrez Alam" userId="a13ed2bb0f52426f" providerId="LiveId" clId="{B12C8787-CAF6-4FE1-BEDE-E8C201681622}" dt="2024-05-02T16:20:33.457" v="2039" actId="478"/>
          <ac:picMkLst>
            <pc:docMk/>
            <pc:sldMk cId="0" sldId="260"/>
            <ac:picMk id="5" creationId="{00000000-0000-0000-0000-000000000000}"/>
          </ac:picMkLst>
        </pc:picChg>
        <pc:picChg chg="add mod">
          <ac:chgData name="Tabrez Alam" userId="a13ed2bb0f52426f" providerId="LiveId" clId="{B12C8787-CAF6-4FE1-BEDE-E8C201681622}" dt="2024-05-02T18:45:06.159" v="2511" actId="14100"/>
          <ac:picMkLst>
            <pc:docMk/>
            <pc:sldMk cId="0" sldId="260"/>
            <ac:picMk id="5" creationId="{3C37AF98-824D-9125-A152-9EDC901725B5}"/>
          </ac:picMkLst>
        </pc:picChg>
        <pc:picChg chg="del">
          <ac:chgData name="Tabrez Alam" userId="a13ed2bb0f52426f" providerId="LiveId" clId="{B12C8787-CAF6-4FE1-BEDE-E8C201681622}" dt="2024-05-02T16:20:32.562" v="2038" actId="478"/>
          <ac:picMkLst>
            <pc:docMk/>
            <pc:sldMk cId="0" sldId="260"/>
            <ac:picMk id="8" creationId="{00000000-0000-0000-0000-000000000000}"/>
          </ac:picMkLst>
        </pc:picChg>
        <pc:picChg chg="add del mod">
          <ac:chgData name="Tabrez Alam" userId="a13ed2bb0f52426f" providerId="LiveId" clId="{B12C8787-CAF6-4FE1-BEDE-E8C201681622}" dt="2024-05-02T18:46:28.902" v="2569" actId="478"/>
          <ac:picMkLst>
            <pc:docMk/>
            <pc:sldMk cId="0" sldId="260"/>
            <ac:picMk id="10" creationId="{BBA6EA95-D433-5F67-2894-412D7E2DD3A3}"/>
          </ac:picMkLst>
        </pc:picChg>
        <pc:picChg chg="del">
          <ac:chgData name="Tabrez Alam" userId="a13ed2bb0f52426f" providerId="LiveId" clId="{B12C8787-CAF6-4FE1-BEDE-E8C201681622}" dt="2024-05-02T10:29:49.105" v="99" actId="478"/>
          <ac:picMkLst>
            <pc:docMk/>
            <pc:sldMk cId="0" sldId="260"/>
            <ac:picMk id="11" creationId="{00000000-0000-0000-0000-000000000000}"/>
          </ac:picMkLst>
        </pc:picChg>
        <pc:picChg chg="add del mod">
          <ac:chgData name="Tabrez Alam" userId="a13ed2bb0f52426f" providerId="LiveId" clId="{B12C8787-CAF6-4FE1-BEDE-E8C201681622}" dt="2024-05-02T16:23:03.109" v="2057" actId="478"/>
          <ac:picMkLst>
            <pc:docMk/>
            <pc:sldMk cId="0" sldId="260"/>
            <ac:picMk id="12" creationId="{0912A239-84F2-9B9F-784A-17BE48BCEAE5}"/>
          </ac:picMkLst>
        </pc:picChg>
        <pc:picChg chg="del">
          <ac:chgData name="Tabrez Alam" userId="a13ed2bb0f52426f" providerId="LiveId" clId="{B12C8787-CAF6-4FE1-BEDE-E8C201681622}" dt="2024-05-02T10:29:14.314" v="90" actId="478"/>
          <ac:picMkLst>
            <pc:docMk/>
            <pc:sldMk cId="0" sldId="260"/>
            <ac:picMk id="14" creationId="{00000000-0000-0000-0000-000000000000}"/>
          </ac:picMkLst>
        </pc:picChg>
        <pc:picChg chg="add del mod">
          <ac:chgData name="Tabrez Alam" userId="a13ed2bb0f52426f" providerId="LiveId" clId="{B12C8787-CAF6-4FE1-BEDE-E8C201681622}" dt="2024-05-02T16:23:31.363" v="2063" actId="478"/>
          <ac:picMkLst>
            <pc:docMk/>
            <pc:sldMk cId="0" sldId="260"/>
            <ac:picMk id="14" creationId="{49601738-7789-0FAC-3A00-89E248E7DE66}"/>
          </ac:picMkLst>
        </pc:picChg>
        <pc:picChg chg="add del mod">
          <ac:chgData name="Tabrez Alam" userId="a13ed2bb0f52426f" providerId="LiveId" clId="{B12C8787-CAF6-4FE1-BEDE-E8C201681622}" dt="2024-05-02T18:46:30.064" v="2570" actId="478"/>
          <ac:picMkLst>
            <pc:docMk/>
            <pc:sldMk cId="0" sldId="260"/>
            <ac:picMk id="16" creationId="{C4F06B03-5DFD-5789-35E9-1731EE087574}"/>
          </ac:picMkLst>
        </pc:picChg>
        <pc:picChg chg="del">
          <ac:chgData name="Tabrez Alam" userId="a13ed2bb0f52426f" providerId="LiveId" clId="{B12C8787-CAF6-4FE1-BEDE-E8C201681622}" dt="2024-05-02T10:24:27.148" v="13" actId="478"/>
          <ac:picMkLst>
            <pc:docMk/>
            <pc:sldMk cId="0" sldId="260"/>
            <ac:picMk id="17" creationId="{00000000-0000-0000-0000-000000000000}"/>
          </ac:picMkLst>
        </pc:picChg>
        <pc:picChg chg="add del mod">
          <ac:chgData name="Tabrez Alam" userId="a13ed2bb0f52426f" providerId="LiveId" clId="{B12C8787-CAF6-4FE1-BEDE-E8C201681622}" dt="2024-05-02T18:44:30.580" v="2501" actId="478"/>
          <ac:picMkLst>
            <pc:docMk/>
            <pc:sldMk cId="0" sldId="260"/>
            <ac:picMk id="18" creationId="{47D281AB-66EE-D811-8158-D93C9BBDA4D7}"/>
          </ac:picMkLst>
        </pc:picChg>
        <pc:picChg chg="add mod">
          <ac:chgData name="Tabrez Alam" userId="a13ed2bb0f52426f" providerId="LiveId" clId="{B12C8787-CAF6-4FE1-BEDE-E8C201681622}" dt="2024-05-02T18:47:25.747" v="2592" actId="1076"/>
          <ac:picMkLst>
            <pc:docMk/>
            <pc:sldMk cId="0" sldId="260"/>
            <ac:picMk id="19" creationId="{6DC86825-8D77-C178-19ED-CD19A348A526}"/>
          </ac:picMkLst>
        </pc:picChg>
        <pc:picChg chg="add mod">
          <ac:chgData name="Tabrez Alam" userId="a13ed2bb0f52426f" providerId="LiveId" clId="{B12C8787-CAF6-4FE1-BEDE-E8C201681622}" dt="2024-05-02T18:47:22.705" v="2591" actId="1076"/>
          <ac:picMkLst>
            <pc:docMk/>
            <pc:sldMk cId="0" sldId="260"/>
            <ac:picMk id="21" creationId="{8AAFEC37-FDBA-2475-76CD-5E3026DB56C1}"/>
          </ac:picMkLst>
        </pc:picChg>
        <pc:picChg chg="add mod">
          <ac:chgData name="Tabrez Alam" userId="a13ed2bb0f52426f" providerId="LiveId" clId="{B12C8787-CAF6-4FE1-BEDE-E8C201681622}" dt="2024-05-02T18:47:17.432" v="2589" actId="1076"/>
          <ac:picMkLst>
            <pc:docMk/>
            <pc:sldMk cId="0" sldId="260"/>
            <ac:picMk id="23" creationId="{970E5D67-A522-266D-EE9A-883CD72E5D55}"/>
          </ac:picMkLst>
        </pc:picChg>
        <pc:picChg chg="add mod">
          <ac:chgData name="Tabrez Alam" userId="a13ed2bb0f52426f" providerId="LiveId" clId="{B12C8787-CAF6-4FE1-BEDE-E8C201681622}" dt="2024-05-02T18:46:45.783" v="2577" actId="14100"/>
          <ac:picMkLst>
            <pc:docMk/>
            <pc:sldMk cId="0" sldId="260"/>
            <ac:picMk id="25" creationId="{CE2C97EF-12E8-7684-C343-A77DCF749D76}"/>
          </ac:picMkLst>
        </pc:picChg>
      </pc:sldChg>
      <pc:sldChg chg="addSp delSp modSp mod">
        <pc:chgData name="Tabrez Alam" userId="a13ed2bb0f52426f" providerId="LiveId" clId="{B12C8787-CAF6-4FE1-BEDE-E8C201681622}" dt="2024-05-02T18:54:24.035" v="2728" actId="14100"/>
        <pc:sldMkLst>
          <pc:docMk/>
          <pc:sldMk cId="0" sldId="261"/>
        </pc:sldMkLst>
        <pc:spChg chg="mod">
          <ac:chgData name="Tabrez Alam" userId="a13ed2bb0f52426f" providerId="LiveId" clId="{B12C8787-CAF6-4FE1-BEDE-E8C201681622}" dt="2024-05-02T10:33:40.647" v="226" actId="1076"/>
          <ac:spMkLst>
            <pc:docMk/>
            <pc:sldMk cId="0" sldId="261"/>
            <ac:spMk id="3" creationId="{00000000-0000-0000-0000-000000000000}"/>
          </ac:spMkLst>
        </pc:spChg>
        <pc:spChg chg="add del mod">
          <ac:chgData name="Tabrez Alam" userId="a13ed2bb0f52426f" providerId="LiveId" clId="{B12C8787-CAF6-4FE1-BEDE-E8C201681622}" dt="2024-05-02T18:52:34.620" v="2699" actId="478"/>
          <ac:spMkLst>
            <pc:docMk/>
            <pc:sldMk cId="0" sldId="261"/>
            <ac:spMk id="4" creationId="{1157C3C3-973F-FC17-8423-430C092136B6}"/>
          </ac:spMkLst>
        </pc:spChg>
        <pc:spChg chg="mod">
          <ac:chgData name="Tabrez Alam" userId="a13ed2bb0f52426f" providerId="LiveId" clId="{B12C8787-CAF6-4FE1-BEDE-E8C201681622}" dt="2024-05-02T18:53:37.303" v="2724" actId="14100"/>
          <ac:spMkLst>
            <pc:docMk/>
            <pc:sldMk cId="0" sldId="261"/>
            <ac:spMk id="5" creationId="{00000000-0000-0000-0000-000000000000}"/>
          </ac:spMkLst>
        </pc:spChg>
        <pc:spChg chg="mod">
          <ac:chgData name="Tabrez Alam" userId="a13ed2bb0f52426f" providerId="LiveId" clId="{B12C8787-CAF6-4FE1-BEDE-E8C201681622}" dt="2024-05-02T18:53:40.344" v="2725" actId="1076"/>
          <ac:spMkLst>
            <pc:docMk/>
            <pc:sldMk cId="0" sldId="261"/>
            <ac:spMk id="7" creationId="{00000000-0000-0000-0000-000000000000}"/>
          </ac:spMkLst>
        </pc:spChg>
        <pc:spChg chg="del mod">
          <ac:chgData name="Tabrez Alam" userId="a13ed2bb0f52426f" providerId="LiveId" clId="{B12C8787-CAF6-4FE1-BEDE-E8C201681622}" dt="2024-05-02T10:33:52.818" v="228" actId="478"/>
          <ac:spMkLst>
            <pc:docMk/>
            <pc:sldMk cId="0" sldId="261"/>
            <ac:spMk id="8" creationId="{00000000-0000-0000-0000-000000000000}"/>
          </ac:spMkLst>
        </pc:spChg>
        <pc:spChg chg="del">
          <ac:chgData name="Tabrez Alam" userId="a13ed2bb0f52426f" providerId="LiveId" clId="{B12C8787-CAF6-4FE1-BEDE-E8C201681622}" dt="2024-05-02T10:33:31.459" v="222" actId="478"/>
          <ac:spMkLst>
            <pc:docMk/>
            <pc:sldMk cId="0" sldId="261"/>
            <ac:spMk id="10" creationId="{00000000-0000-0000-0000-000000000000}"/>
          </ac:spMkLst>
        </pc:spChg>
        <pc:spChg chg="del">
          <ac:chgData name="Tabrez Alam" userId="a13ed2bb0f52426f" providerId="LiveId" clId="{B12C8787-CAF6-4FE1-BEDE-E8C201681622}" dt="2024-05-02T10:33:29.881" v="221" actId="478"/>
          <ac:spMkLst>
            <pc:docMk/>
            <pc:sldMk cId="0" sldId="261"/>
            <ac:spMk id="11" creationId="{00000000-0000-0000-0000-000000000000}"/>
          </ac:spMkLst>
        </pc:spChg>
        <pc:spChg chg="del">
          <ac:chgData name="Tabrez Alam" userId="a13ed2bb0f52426f" providerId="LiveId" clId="{B12C8787-CAF6-4FE1-BEDE-E8C201681622}" dt="2024-05-02T10:33:27.785" v="220" actId="478"/>
          <ac:spMkLst>
            <pc:docMk/>
            <pc:sldMk cId="0" sldId="261"/>
            <ac:spMk id="13" creationId="{00000000-0000-0000-0000-000000000000}"/>
          </ac:spMkLst>
        </pc:spChg>
        <pc:spChg chg="del">
          <ac:chgData name="Tabrez Alam" userId="a13ed2bb0f52426f" providerId="LiveId" clId="{B12C8787-CAF6-4FE1-BEDE-E8C201681622}" dt="2024-05-02T10:33:33.662" v="223" actId="478"/>
          <ac:spMkLst>
            <pc:docMk/>
            <pc:sldMk cId="0" sldId="261"/>
            <ac:spMk id="14" creationId="{00000000-0000-0000-0000-000000000000}"/>
          </ac:spMkLst>
        </pc:spChg>
        <pc:spChg chg="add">
          <ac:chgData name="Tabrez Alam" userId="a13ed2bb0f52426f" providerId="LiveId" clId="{B12C8787-CAF6-4FE1-BEDE-E8C201681622}" dt="2024-05-02T10:41:06.543" v="522"/>
          <ac:spMkLst>
            <pc:docMk/>
            <pc:sldMk cId="0" sldId="261"/>
            <ac:spMk id="16" creationId="{A8247AB0-0F43-F666-1B3A-754C71D4E5FA}"/>
          </ac:spMkLst>
        </pc:spChg>
        <pc:spChg chg="add">
          <ac:chgData name="Tabrez Alam" userId="a13ed2bb0f52426f" providerId="LiveId" clId="{B12C8787-CAF6-4FE1-BEDE-E8C201681622}" dt="2024-05-02T10:41:18.592" v="523"/>
          <ac:spMkLst>
            <pc:docMk/>
            <pc:sldMk cId="0" sldId="261"/>
            <ac:spMk id="17" creationId="{E3F3C3E2-75B7-C364-0C12-41F4588F1F54}"/>
          </ac:spMkLst>
        </pc:spChg>
        <pc:picChg chg="del">
          <ac:chgData name="Tabrez Alam" userId="a13ed2bb0f52426f" providerId="LiveId" clId="{B12C8787-CAF6-4FE1-BEDE-E8C201681622}" dt="2024-05-02T10:31:36.208" v="186" actId="478"/>
          <ac:picMkLst>
            <pc:docMk/>
            <pc:sldMk cId="0" sldId="261"/>
            <ac:picMk id="4" creationId="{00000000-0000-0000-0000-000000000000}"/>
          </ac:picMkLst>
        </pc:picChg>
        <pc:picChg chg="del">
          <ac:chgData name="Tabrez Alam" userId="a13ed2bb0f52426f" providerId="LiveId" clId="{B12C8787-CAF6-4FE1-BEDE-E8C201681622}" dt="2024-05-02T10:33:23.516" v="217" actId="478"/>
          <ac:picMkLst>
            <pc:docMk/>
            <pc:sldMk cId="0" sldId="261"/>
            <ac:picMk id="6" creationId="{00000000-0000-0000-0000-000000000000}"/>
          </ac:picMkLst>
        </pc:picChg>
        <pc:picChg chg="add del mod">
          <ac:chgData name="Tabrez Alam" userId="a13ed2bb0f52426f" providerId="LiveId" clId="{B12C8787-CAF6-4FE1-BEDE-E8C201681622}" dt="2024-05-02T16:33:40.263" v="2096" actId="478"/>
          <ac:picMkLst>
            <pc:docMk/>
            <pc:sldMk cId="0" sldId="261"/>
            <ac:picMk id="6" creationId="{778A2E4C-E89B-3B0F-863A-BB075B13DBCC}"/>
          </ac:picMkLst>
        </pc:picChg>
        <pc:picChg chg="del">
          <ac:chgData name="Tabrez Alam" userId="a13ed2bb0f52426f" providerId="LiveId" clId="{B12C8787-CAF6-4FE1-BEDE-E8C201681622}" dt="2024-05-02T10:33:24.442" v="218" actId="478"/>
          <ac:picMkLst>
            <pc:docMk/>
            <pc:sldMk cId="0" sldId="261"/>
            <ac:picMk id="9" creationId="{00000000-0000-0000-0000-000000000000}"/>
          </ac:picMkLst>
        </pc:picChg>
        <pc:picChg chg="add del mod">
          <ac:chgData name="Tabrez Alam" userId="a13ed2bb0f52426f" providerId="LiveId" clId="{B12C8787-CAF6-4FE1-BEDE-E8C201681622}" dt="2024-05-02T16:34:04.038" v="2101" actId="478"/>
          <ac:picMkLst>
            <pc:docMk/>
            <pc:sldMk cId="0" sldId="261"/>
            <ac:picMk id="9" creationId="{F21CDD0E-09F0-58C2-93B3-66673CA1C129}"/>
          </ac:picMkLst>
        </pc:picChg>
        <pc:picChg chg="add mod">
          <ac:chgData name="Tabrez Alam" userId="a13ed2bb0f52426f" providerId="LiveId" clId="{B12C8787-CAF6-4FE1-BEDE-E8C201681622}" dt="2024-05-02T18:54:19.263" v="2726" actId="14100"/>
          <ac:picMkLst>
            <pc:docMk/>
            <pc:sldMk cId="0" sldId="261"/>
            <ac:picMk id="11" creationId="{B1488C5B-4132-1412-E181-3C05FAEE027B}"/>
          </ac:picMkLst>
        </pc:picChg>
        <pc:picChg chg="del">
          <ac:chgData name="Tabrez Alam" userId="a13ed2bb0f52426f" providerId="LiveId" clId="{B12C8787-CAF6-4FE1-BEDE-E8C201681622}" dt="2024-05-02T10:33:25.754" v="219" actId="478"/>
          <ac:picMkLst>
            <pc:docMk/>
            <pc:sldMk cId="0" sldId="261"/>
            <ac:picMk id="12" creationId="{00000000-0000-0000-0000-000000000000}"/>
          </ac:picMkLst>
        </pc:picChg>
        <pc:picChg chg="add mod">
          <ac:chgData name="Tabrez Alam" userId="a13ed2bb0f52426f" providerId="LiveId" clId="{B12C8787-CAF6-4FE1-BEDE-E8C201681622}" dt="2024-05-02T18:54:24.035" v="2728" actId="14100"/>
          <ac:picMkLst>
            <pc:docMk/>
            <pc:sldMk cId="0" sldId="261"/>
            <ac:picMk id="13" creationId="{47C2EB69-09A4-6A61-9B40-ADC299075353}"/>
          </ac:picMkLst>
        </pc:picChg>
        <pc:picChg chg="del">
          <ac:chgData name="Tabrez Alam" userId="a13ed2bb0f52426f" providerId="LiveId" clId="{B12C8787-CAF6-4FE1-BEDE-E8C201681622}" dt="2024-05-02T10:28:42.106" v="85" actId="478"/>
          <ac:picMkLst>
            <pc:docMk/>
            <pc:sldMk cId="0" sldId="261"/>
            <ac:picMk id="15" creationId="{00000000-0000-0000-0000-000000000000}"/>
          </ac:picMkLst>
        </pc:picChg>
      </pc:sldChg>
      <pc:sldChg chg="addSp delSp modSp mod">
        <pc:chgData name="Tabrez Alam" userId="a13ed2bb0f52426f" providerId="LiveId" clId="{B12C8787-CAF6-4FE1-BEDE-E8C201681622}" dt="2024-05-02T19:05:18.173" v="2787" actId="14100"/>
        <pc:sldMkLst>
          <pc:docMk/>
          <pc:sldMk cId="0" sldId="262"/>
        </pc:sldMkLst>
        <pc:spChg chg="add del mod">
          <ac:chgData name="Tabrez Alam" userId="a13ed2bb0f52426f" providerId="LiveId" clId="{B12C8787-CAF6-4FE1-BEDE-E8C201681622}" dt="2024-05-02T19:04:58.211" v="2772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Tabrez Alam" userId="a13ed2bb0f52426f" providerId="LiveId" clId="{B12C8787-CAF6-4FE1-BEDE-E8C201681622}" dt="2024-05-02T19:05:18.173" v="2787" actId="14100"/>
          <ac:spMkLst>
            <pc:docMk/>
            <pc:sldMk cId="0" sldId="262"/>
            <ac:spMk id="4" creationId="{00000000-0000-0000-0000-000000000000}"/>
          </ac:spMkLst>
        </pc:spChg>
        <pc:spChg chg="del">
          <ac:chgData name="Tabrez Alam" userId="a13ed2bb0f52426f" providerId="LiveId" clId="{B12C8787-CAF6-4FE1-BEDE-E8C201681622}" dt="2024-05-02T11:07:54.865" v="2015" actId="478"/>
          <ac:spMkLst>
            <pc:docMk/>
            <pc:sldMk cId="0" sldId="262"/>
            <ac:spMk id="5" creationId="{00000000-0000-0000-0000-000000000000}"/>
          </ac:spMkLst>
        </pc:spChg>
        <pc:spChg chg="del">
          <ac:chgData name="Tabrez Alam" userId="a13ed2bb0f52426f" providerId="LiveId" clId="{B12C8787-CAF6-4FE1-BEDE-E8C201681622}" dt="2024-05-02T11:07:58.901" v="2017" actId="478"/>
          <ac:spMkLst>
            <pc:docMk/>
            <pc:sldMk cId="0" sldId="262"/>
            <ac:spMk id="6" creationId="{00000000-0000-0000-0000-000000000000}"/>
          </ac:spMkLst>
        </pc:spChg>
        <pc:spChg chg="del">
          <ac:chgData name="Tabrez Alam" userId="a13ed2bb0f52426f" providerId="LiveId" clId="{B12C8787-CAF6-4FE1-BEDE-E8C201681622}" dt="2024-05-02T11:07:56.466" v="2016" actId="478"/>
          <ac:spMkLst>
            <pc:docMk/>
            <pc:sldMk cId="0" sldId="262"/>
            <ac:spMk id="7" creationId="{00000000-0000-0000-0000-000000000000}"/>
          </ac:spMkLst>
        </pc:spChg>
        <pc:spChg chg="del">
          <ac:chgData name="Tabrez Alam" userId="a13ed2bb0f52426f" providerId="LiveId" clId="{B12C8787-CAF6-4FE1-BEDE-E8C201681622}" dt="2024-05-02T11:08:00.698" v="2018" actId="478"/>
          <ac:spMkLst>
            <pc:docMk/>
            <pc:sldMk cId="0" sldId="262"/>
            <ac:spMk id="8" creationId="{00000000-0000-0000-0000-000000000000}"/>
          </ac:spMkLst>
        </pc:spChg>
        <pc:spChg chg="del">
          <ac:chgData name="Tabrez Alam" userId="a13ed2bb0f52426f" providerId="LiveId" clId="{B12C8787-CAF6-4FE1-BEDE-E8C201681622}" dt="2024-05-02T11:08:02.197" v="2019" actId="478"/>
          <ac:spMkLst>
            <pc:docMk/>
            <pc:sldMk cId="0" sldId="262"/>
            <ac:spMk id="9" creationId="{00000000-0000-0000-0000-000000000000}"/>
          </ac:spMkLst>
        </pc:spChg>
        <pc:spChg chg="mod">
          <ac:chgData name="Tabrez Alam" userId="a13ed2bb0f52426f" providerId="LiveId" clId="{B12C8787-CAF6-4FE1-BEDE-E8C201681622}" dt="2024-05-02T11:08:03.218" v="2020" actId="20577"/>
          <ac:spMkLst>
            <pc:docMk/>
            <pc:sldMk cId="0" sldId="262"/>
            <ac:spMk id="10" creationId="{00000000-0000-0000-0000-000000000000}"/>
          </ac:spMkLst>
        </pc:spChg>
        <pc:spChg chg="del">
          <ac:chgData name="Tabrez Alam" userId="a13ed2bb0f52426f" providerId="LiveId" clId="{B12C8787-CAF6-4FE1-BEDE-E8C201681622}" dt="2024-05-02T11:08:13.713" v="2025" actId="478"/>
          <ac:spMkLst>
            <pc:docMk/>
            <pc:sldMk cId="0" sldId="262"/>
            <ac:spMk id="11" creationId="{00000000-0000-0000-0000-000000000000}"/>
          </ac:spMkLst>
        </pc:spChg>
        <pc:spChg chg="del mod">
          <ac:chgData name="Tabrez Alam" userId="a13ed2bb0f52426f" providerId="LiveId" clId="{B12C8787-CAF6-4FE1-BEDE-E8C201681622}" dt="2024-05-02T11:08:11.793" v="2024" actId="478"/>
          <ac:spMkLst>
            <pc:docMk/>
            <pc:sldMk cId="0" sldId="262"/>
            <ac:spMk id="12" creationId="{00000000-0000-0000-0000-000000000000}"/>
          </ac:spMkLst>
        </pc:spChg>
        <pc:spChg chg="del">
          <ac:chgData name="Tabrez Alam" userId="a13ed2bb0f52426f" providerId="LiveId" clId="{B12C8787-CAF6-4FE1-BEDE-E8C201681622}" dt="2024-05-02T11:08:30.041" v="2032" actId="478"/>
          <ac:spMkLst>
            <pc:docMk/>
            <pc:sldMk cId="0" sldId="262"/>
            <ac:spMk id="13" creationId="{00000000-0000-0000-0000-000000000000}"/>
          </ac:spMkLst>
        </pc:spChg>
        <pc:spChg chg="del">
          <ac:chgData name="Tabrez Alam" userId="a13ed2bb0f52426f" providerId="LiveId" clId="{B12C8787-CAF6-4FE1-BEDE-E8C201681622}" dt="2024-05-02T11:08:32.434" v="2033" actId="478"/>
          <ac:spMkLst>
            <pc:docMk/>
            <pc:sldMk cId="0" sldId="262"/>
            <ac:spMk id="14" creationId="{00000000-0000-0000-0000-000000000000}"/>
          </ac:spMkLst>
        </pc:spChg>
        <pc:spChg chg="del">
          <ac:chgData name="Tabrez Alam" userId="a13ed2bb0f52426f" providerId="LiveId" clId="{B12C8787-CAF6-4FE1-BEDE-E8C201681622}" dt="2024-05-02T11:08:27.337" v="2031" actId="478"/>
          <ac:spMkLst>
            <pc:docMk/>
            <pc:sldMk cId="0" sldId="262"/>
            <ac:spMk id="15" creationId="{00000000-0000-0000-0000-000000000000}"/>
          </ac:spMkLst>
        </pc:spChg>
        <pc:spChg chg="del">
          <ac:chgData name="Tabrez Alam" userId="a13ed2bb0f52426f" providerId="LiveId" clId="{B12C8787-CAF6-4FE1-BEDE-E8C201681622}" dt="2024-05-02T11:08:25.243" v="2030" actId="478"/>
          <ac:spMkLst>
            <pc:docMk/>
            <pc:sldMk cId="0" sldId="262"/>
            <ac:spMk id="16" creationId="{00000000-0000-0000-0000-000000000000}"/>
          </ac:spMkLst>
        </pc:spChg>
        <pc:spChg chg="del">
          <ac:chgData name="Tabrez Alam" userId="a13ed2bb0f52426f" providerId="LiveId" clId="{B12C8787-CAF6-4FE1-BEDE-E8C201681622}" dt="2024-05-02T11:08:15.864" v="2026" actId="478"/>
          <ac:spMkLst>
            <pc:docMk/>
            <pc:sldMk cId="0" sldId="262"/>
            <ac:spMk id="17" creationId="{00000000-0000-0000-0000-000000000000}"/>
          </ac:spMkLst>
        </pc:spChg>
        <pc:spChg chg="del">
          <ac:chgData name="Tabrez Alam" userId="a13ed2bb0f52426f" providerId="LiveId" clId="{B12C8787-CAF6-4FE1-BEDE-E8C201681622}" dt="2024-05-02T11:08:17.865" v="2027" actId="478"/>
          <ac:spMkLst>
            <pc:docMk/>
            <pc:sldMk cId="0" sldId="262"/>
            <ac:spMk id="18" creationId="{00000000-0000-0000-0000-000000000000}"/>
          </ac:spMkLst>
        </pc:spChg>
        <pc:spChg chg="del">
          <ac:chgData name="Tabrez Alam" userId="a13ed2bb0f52426f" providerId="LiveId" clId="{B12C8787-CAF6-4FE1-BEDE-E8C201681622}" dt="2024-05-02T11:08:20.204" v="2028" actId="478"/>
          <ac:spMkLst>
            <pc:docMk/>
            <pc:sldMk cId="0" sldId="262"/>
            <ac:spMk id="19" creationId="{00000000-0000-0000-0000-000000000000}"/>
          </ac:spMkLst>
        </pc:spChg>
        <pc:spChg chg="del">
          <ac:chgData name="Tabrez Alam" userId="a13ed2bb0f52426f" providerId="LiveId" clId="{B12C8787-CAF6-4FE1-BEDE-E8C201681622}" dt="2024-05-02T11:08:22.438" v="2029" actId="478"/>
          <ac:spMkLst>
            <pc:docMk/>
            <pc:sldMk cId="0" sldId="262"/>
            <ac:spMk id="20" creationId="{00000000-0000-0000-0000-000000000000}"/>
          </ac:spMkLst>
        </pc:spChg>
        <pc:picChg chg="add mod">
          <ac:chgData name="Tabrez Alam" userId="a13ed2bb0f52426f" providerId="LiveId" clId="{B12C8787-CAF6-4FE1-BEDE-E8C201681622}" dt="2024-05-02T16:53:36.636" v="2135" actId="1076"/>
          <ac:picMkLst>
            <pc:docMk/>
            <pc:sldMk cId="0" sldId="262"/>
            <ac:picMk id="6" creationId="{2D4E3E5A-5357-9229-1A1B-B5461736CAA7}"/>
          </ac:picMkLst>
        </pc:picChg>
        <pc:picChg chg="del">
          <ac:chgData name="Tabrez Alam" userId="a13ed2bb0f52426f" providerId="LiveId" clId="{B12C8787-CAF6-4FE1-BEDE-E8C201681622}" dt="2024-05-02T11:08:34.241" v="2034" actId="478"/>
          <ac:picMkLst>
            <pc:docMk/>
            <pc:sldMk cId="0" sldId="262"/>
            <ac:picMk id="21" creationId="{00000000-0000-0000-0000-000000000000}"/>
          </ac:picMkLst>
        </pc:picChg>
      </pc:sldChg>
      <pc:sldChg chg="delSp del mod">
        <pc:chgData name="Tabrez Alam" userId="a13ed2bb0f52426f" providerId="LiveId" clId="{B12C8787-CAF6-4FE1-BEDE-E8C201681622}" dt="2024-05-02T11:07:21.137" v="2005" actId="2696"/>
        <pc:sldMkLst>
          <pc:docMk/>
          <pc:sldMk cId="0" sldId="263"/>
        </pc:sldMkLst>
        <pc:spChg chg="del">
          <ac:chgData name="Tabrez Alam" userId="a13ed2bb0f52426f" providerId="LiveId" clId="{B12C8787-CAF6-4FE1-BEDE-E8C201681622}" dt="2024-05-02T11:07:13.337" v="2004" actId="478"/>
          <ac:spMkLst>
            <pc:docMk/>
            <pc:sldMk cId="0" sldId="263"/>
            <ac:spMk id="6" creationId="{00000000-0000-0000-0000-000000000000}"/>
          </ac:spMkLst>
        </pc:spChg>
      </pc:sldChg>
      <pc:sldChg chg="addSp delSp modSp add mod ord">
        <pc:chgData name="Tabrez Alam" userId="a13ed2bb0f52426f" providerId="LiveId" clId="{B12C8787-CAF6-4FE1-BEDE-E8C201681622}" dt="2024-05-07T09:51:54.800" v="2889" actId="14100"/>
        <pc:sldMkLst>
          <pc:docMk/>
          <pc:sldMk cId="2269888923" sldId="264"/>
        </pc:sldMkLst>
        <pc:spChg chg="mod">
          <ac:chgData name="Tabrez Alam" userId="a13ed2bb0f52426f" providerId="LiveId" clId="{B12C8787-CAF6-4FE1-BEDE-E8C201681622}" dt="2024-05-02T19:02:00.024" v="2739" actId="1076"/>
          <ac:spMkLst>
            <pc:docMk/>
            <pc:sldMk cId="2269888923" sldId="264"/>
            <ac:spMk id="3" creationId="{00000000-0000-0000-0000-000000000000}"/>
          </ac:spMkLst>
        </pc:spChg>
        <pc:spChg chg="add del mod">
          <ac:chgData name="Tabrez Alam" userId="a13ed2bb0f52426f" providerId="LiveId" clId="{B12C8787-CAF6-4FE1-BEDE-E8C201681622}" dt="2024-05-02T10:46:46.895" v="569" actId="11529"/>
          <ac:spMkLst>
            <pc:docMk/>
            <pc:sldMk cId="2269888923" sldId="264"/>
            <ac:spMk id="4" creationId="{7835813B-B960-3042-4825-81F8348BDF38}"/>
          </ac:spMkLst>
        </pc:spChg>
        <pc:spChg chg="add del mod">
          <ac:chgData name="Tabrez Alam" userId="a13ed2bb0f52426f" providerId="LiveId" clId="{B12C8787-CAF6-4FE1-BEDE-E8C201681622}" dt="2024-05-02T19:01:54.727" v="2737" actId="115"/>
          <ac:spMkLst>
            <pc:docMk/>
            <pc:sldMk cId="2269888923" sldId="264"/>
            <ac:spMk id="5" creationId="{00000000-0000-0000-0000-000000000000}"/>
          </ac:spMkLst>
        </pc:spChg>
        <pc:spChg chg="add mod">
          <ac:chgData name="Tabrez Alam" userId="a13ed2bb0f52426f" providerId="LiveId" clId="{B12C8787-CAF6-4FE1-BEDE-E8C201681622}" dt="2024-05-02T10:46:45.354" v="566" actId="20577"/>
          <ac:spMkLst>
            <pc:docMk/>
            <pc:sldMk cId="2269888923" sldId="264"/>
            <ac:spMk id="6" creationId="{B2785AAD-6987-52FB-B111-984E3CF7F585}"/>
          </ac:spMkLst>
        </pc:spChg>
        <pc:spChg chg="mod">
          <ac:chgData name="Tabrez Alam" userId="a13ed2bb0f52426f" providerId="LiveId" clId="{B12C8787-CAF6-4FE1-BEDE-E8C201681622}" dt="2024-05-07T09:51:54.800" v="2889" actId="14100"/>
          <ac:spMkLst>
            <pc:docMk/>
            <pc:sldMk cId="2269888923" sldId="264"/>
            <ac:spMk id="7" creationId="{00000000-0000-0000-0000-000000000000}"/>
          </ac:spMkLst>
        </pc:spChg>
        <pc:picChg chg="add mod">
          <ac:chgData name="Tabrez Alam" userId="a13ed2bb0f52426f" providerId="LiveId" clId="{B12C8787-CAF6-4FE1-BEDE-E8C201681622}" dt="2024-05-02T19:02:05.384" v="2741" actId="1076"/>
          <ac:picMkLst>
            <pc:docMk/>
            <pc:sldMk cId="2269888923" sldId="264"/>
            <ac:picMk id="6" creationId="{22A36E5E-DA47-6EF8-0D37-176C9E7A183D}"/>
          </ac:picMkLst>
        </pc:picChg>
        <pc:picChg chg="add mod">
          <ac:chgData name="Tabrez Alam" userId="a13ed2bb0f52426f" providerId="LiveId" clId="{B12C8787-CAF6-4FE1-BEDE-E8C201681622}" dt="2024-05-02T19:02:08.634" v="2743" actId="1076"/>
          <ac:picMkLst>
            <pc:docMk/>
            <pc:sldMk cId="2269888923" sldId="264"/>
            <ac:picMk id="9" creationId="{72F0BC3F-2082-65CD-F564-37856B0BE412}"/>
          </ac:picMkLst>
        </pc:picChg>
      </pc:sldChg>
      <pc:sldChg chg="addSp modSp add mod ord">
        <pc:chgData name="Tabrez Alam" userId="a13ed2bb0f52426f" providerId="LiveId" clId="{B12C8787-CAF6-4FE1-BEDE-E8C201681622}" dt="2024-05-02T19:04:20.401" v="2756" actId="14100"/>
        <pc:sldMkLst>
          <pc:docMk/>
          <pc:sldMk cId="931024150" sldId="265"/>
        </pc:sldMkLst>
        <pc:spChg chg="mod">
          <ac:chgData name="Tabrez Alam" userId="a13ed2bb0f52426f" providerId="LiveId" clId="{B12C8787-CAF6-4FE1-BEDE-E8C201681622}" dt="2024-05-02T19:04:02.269" v="2752" actId="1076"/>
          <ac:spMkLst>
            <pc:docMk/>
            <pc:sldMk cId="931024150" sldId="265"/>
            <ac:spMk id="3" creationId="{00000000-0000-0000-0000-000000000000}"/>
          </ac:spMkLst>
        </pc:spChg>
        <pc:spChg chg="mod">
          <ac:chgData name="Tabrez Alam" userId="a13ed2bb0f52426f" providerId="LiveId" clId="{B12C8787-CAF6-4FE1-BEDE-E8C201681622}" dt="2024-05-02T19:03:53.556" v="2748" actId="115"/>
          <ac:spMkLst>
            <pc:docMk/>
            <pc:sldMk cId="931024150" sldId="265"/>
            <ac:spMk id="5" creationId="{00000000-0000-0000-0000-000000000000}"/>
          </ac:spMkLst>
        </pc:spChg>
        <pc:spChg chg="mod">
          <ac:chgData name="Tabrez Alam" userId="a13ed2bb0f52426f" providerId="LiveId" clId="{B12C8787-CAF6-4FE1-BEDE-E8C201681622}" dt="2024-05-02T19:04:11.087" v="2753" actId="1076"/>
          <ac:spMkLst>
            <pc:docMk/>
            <pc:sldMk cId="931024150" sldId="265"/>
            <ac:spMk id="7" creationId="{00000000-0000-0000-0000-000000000000}"/>
          </ac:spMkLst>
        </pc:spChg>
        <pc:picChg chg="add mod">
          <ac:chgData name="Tabrez Alam" userId="a13ed2bb0f52426f" providerId="LiveId" clId="{B12C8787-CAF6-4FE1-BEDE-E8C201681622}" dt="2024-05-02T19:04:15.085" v="2754" actId="14100"/>
          <ac:picMkLst>
            <pc:docMk/>
            <pc:sldMk cId="931024150" sldId="265"/>
            <ac:picMk id="6" creationId="{D359CD8A-4BB7-0B7D-74BD-3E0568C44308}"/>
          </ac:picMkLst>
        </pc:picChg>
        <pc:picChg chg="add mod">
          <ac:chgData name="Tabrez Alam" userId="a13ed2bb0f52426f" providerId="LiveId" clId="{B12C8787-CAF6-4FE1-BEDE-E8C201681622}" dt="2024-05-02T19:04:17.552" v="2755" actId="14100"/>
          <ac:picMkLst>
            <pc:docMk/>
            <pc:sldMk cId="931024150" sldId="265"/>
            <ac:picMk id="9" creationId="{0A85A964-A046-A8AB-F49F-84E7E51221FC}"/>
          </ac:picMkLst>
        </pc:picChg>
        <pc:picChg chg="add mod">
          <ac:chgData name="Tabrez Alam" userId="a13ed2bb0f52426f" providerId="LiveId" clId="{B12C8787-CAF6-4FE1-BEDE-E8C201681622}" dt="2024-05-02T19:04:20.401" v="2756" actId="14100"/>
          <ac:picMkLst>
            <pc:docMk/>
            <pc:sldMk cId="931024150" sldId="265"/>
            <ac:picMk id="11" creationId="{D260330E-3FF9-4E9D-585B-70D635C2635E}"/>
          </ac:picMkLst>
        </pc:picChg>
      </pc:sldChg>
      <pc:sldChg chg="addSp delSp modSp add mod">
        <pc:chgData name="Tabrez Alam" userId="a13ed2bb0f52426f" providerId="LiveId" clId="{B12C8787-CAF6-4FE1-BEDE-E8C201681622}" dt="2024-05-02T19:05:51.997" v="2795" actId="1076"/>
        <pc:sldMkLst>
          <pc:docMk/>
          <pc:sldMk cId="2822643893" sldId="266"/>
        </pc:sldMkLst>
        <pc:spChg chg="del">
          <ac:chgData name="Tabrez Alam" userId="a13ed2bb0f52426f" providerId="LiveId" clId="{B12C8787-CAF6-4FE1-BEDE-E8C201681622}" dt="2024-05-02T19:05:45.806" v="2793" actId="478"/>
          <ac:spMkLst>
            <pc:docMk/>
            <pc:sldMk cId="2822643893" sldId="266"/>
            <ac:spMk id="4" creationId="{00000000-0000-0000-0000-000000000000}"/>
          </ac:spMkLst>
        </pc:spChg>
        <pc:spChg chg="add mod">
          <ac:chgData name="Tabrez Alam" userId="a13ed2bb0f52426f" providerId="LiveId" clId="{B12C8787-CAF6-4FE1-BEDE-E8C201681622}" dt="2024-05-02T19:05:47.307" v="2794"/>
          <ac:spMkLst>
            <pc:docMk/>
            <pc:sldMk cId="2822643893" sldId="266"/>
            <ac:spMk id="5" creationId="{847EDFFE-17FA-55CB-2731-D3ADB111718E}"/>
          </ac:spMkLst>
        </pc:spChg>
        <pc:picChg chg="add mod">
          <ac:chgData name="Tabrez Alam" userId="a13ed2bb0f52426f" providerId="LiveId" clId="{B12C8787-CAF6-4FE1-BEDE-E8C201681622}" dt="2024-05-02T19:05:51.997" v="2795" actId="1076"/>
          <ac:picMkLst>
            <pc:docMk/>
            <pc:sldMk cId="2822643893" sldId="266"/>
            <ac:picMk id="6" creationId="{4370CA61-27A8-95FF-89F1-6B73C64382C4}"/>
          </ac:picMkLst>
        </pc:picChg>
      </pc:sldChg>
      <pc:sldChg chg="addSp delSp modSp add mod">
        <pc:chgData name="Tabrez Alam" userId="a13ed2bb0f52426f" providerId="LiveId" clId="{B12C8787-CAF6-4FE1-BEDE-E8C201681622}" dt="2024-05-02T19:17:17.291" v="2876" actId="14100"/>
        <pc:sldMkLst>
          <pc:docMk/>
          <pc:sldMk cId="4004460471" sldId="267"/>
        </pc:sldMkLst>
        <pc:spChg chg="del">
          <ac:chgData name="Tabrez Alam" userId="a13ed2bb0f52426f" providerId="LiveId" clId="{B12C8787-CAF6-4FE1-BEDE-E8C201681622}" dt="2024-05-02T19:05:38.682" v="2791" actId="478"/>
          <ac:spMkLst>
            <pc:docMk/>
            <pc:sldMk cId="4004460471" sldId="267"/>
            <ac:spMk id="4" creationId="{00000000-0000-0000-0000-000000000000}"/>
          </ac:spMkLst>
        </pc:spChg>
        <pc:spChg chg="add mod">
          <ac:chgData name="Tabrez Alam" userId="a13ed2bb0f52426f" providerId="LiveId" clId="{B12C8787-CAF6-4FE1-BEDE-E8C201681622}" dt="2024-05-02T19:17:17.291" v="2876" actId="14100"/>
          <ac:spMkLst>
            <pc:docMk/>
            <pc:sldMk cId="4004460471" sldId="267"/>
            <ac:spMk id="5" creationId="{DB72BA41-CA2E-E66C-89AC-F29909BD74DD}"/>
          </ac:spMkLst>
        </pc:spChg>
        <pc:picChg chg="add mod">
          <ac:chgData name="Tabrez Alam" userId="a13ed2bb0f52426f" providerId="LiveId" clId="{B12C8787-CAF6-4FE1-BEDE-E8C201681622}" dt="2024-05-02T16:55:15.699" v="2144" actId="1076"/>
          <ac:picMkLst>
            <pc:docMk/>
            <pc:sldMk cId="4004460471" sldId="267"/>
            <ac:picMk id="6" creationId="{B8853B53-E878-D70E-442D-D2302E0BBE4C}"/>
          </ac:picMkLst>
        </pc:picChg>
      </pc:sldChg>
      <pc:sldChg chg="addSp delSp modSp add mod">
        <pc:chgData name="Tabrez Alam" userId="a13ed2bb0f52426f" providerId="LiveId" clId="{B12C8787-CAF6-4FE1-BEDE-E8C201681622}" dt="2024-05-02T19:05:33.398" v="2790" actId="1076"/>
        <pc:sldMkLst>
          <pc:docMk/>
          <pc:sldMk cId="3437061629" sldId="268"/>
        </pc:sldMkLst>
        <pc:spChg chg="del">
          <ac:chgData name="Tabrez Alam" userId="a13ed2bb0f52426f" providerId="LiveId" clId="{B12C8787-CAF6-4FE1-BEDE-E8C201681622}" dt="2024-05-02T19:05:27.052" v="2788" actId="478"/>
          <ac:spMkLst>
            <pc:docMk/>
            <pc:sldMk cId="3437061629" sldId="268"/>
            <ac:spMk id="4" creationId="{00000000-0000-0000-0000-000000000000}"/>
          </ac:spMkLst>
        </pc:spChg>
        <pc:spChg chg="add mod">
          <ac:chgData name="Tabrez Alam" userId="a13ed2bb0f52426f" providerId="LiveId" clId="{B12C8787-CAF6-4FE1-BEDE-E8C201681622}" dt="2024-05-02T19:05:33.398" v="2790" actId="1076"/>
          <ac:spMkLst>
            <pc:docMk/>
            <pc:sldMk cId="3437061629" sldId="268"/>
            <ac:spMk id="5" creationId="{9343092C-5B17-B39F-5F10-763A2172048D}"/>
          </ac:spMkLst>
        </pc:spChg>
        <pc:picChg chg="add mod">
          <ac:chgData name="Tabrez Alam" userId="a13ed2bb0f52426f" providerId="LiveId" clId="{B12C8787-CAF6-4FE1-BEDE-E8C201681622}" dt="2024-05-02T16:54:21.116" v="2139" actId="14100"/>
          <ac:picMkLst>
            <pc:docMk/>
            <pc:sldMk cId="3437061629" sldId="268"/>
            <ac:picMk id="6" creationId="{CBA59662-68B0-63AB-991C-E24E958ABB60}"/>
          </ac:picMkLst>
        </pc:picChg>
      </pc:sldChg>
      <pc:sldChg chg="addSp delSp modSp add mod ord">
        <pc:chgData name="Tabrez Alam" userId="a13ed2bb0f52426f" providerId="LiveId" clId="{B12C8787-CAF6-4FE1-BEDE-E8C201681622}" dt="2024-05-07T09:53:15.916" v="2894" actId="20577"/>
        <pc:sldMkLst>
          <pc:docMk/>
          <pc:sldMk cId="36106322" sldId="269"/>
        </pc:sldMkLst>
        <pc:spChg chg="mod">
          <ac:chgData name="Tabrez Alam" userId="a13ed2bb0f52426f" providerId="LiveId" clId="{B12C8787-CAF6-4FE1-BEDE-E8C201681622}" dt="2024-05-02T18:35:52.628" v="2350" actId="1076"/>
          <ac:spMkLst>
            <pc:docMk/>
            <pc:sldMk cId="36106322" sldId="269"/>
            <ac:spMk id="3" creationId="{00000000-0000-0000-0000-000000000000}"/>
          </ac:spMkLst>
        </pc:spChg>
        <pc:spChg chg="mod">
          <ac:chgData name="Tabrez Alam" userId="a13ed2bb0f52426f" providerId="LiveId" clId="{B12C8787-CAF6-4FE1-BEDE-E8C201681622}" dt="2024-05-02T18:35:49.628" v="2347"/>
          <ac:spMkLst>
            <pc:docMk/>
            <pc:sldMk cId="36106322" sldId="269"/>
            <ac:spMk id="7" creationId="{3FBDDCD0-C511-E195-41E5-23172608DD77}"/>
          </ac:spMkLst>
        </pc:spChg>
        <pc:spChg chg="del mod">
          <ac:chgData name="Tabrez Alam" userId="a13ed2bb0f52426f" providerId="LiveId" clId="{B12C8787-CAF6-4FE1-BEDE-E8C201681622}" dt="2024-05-02T18:36:16.729" v="2354" actId="478"/>
          <ac:spMkLst>
            <pc:docMk/>
            <pc:sldMk cId="36106322" sldId="269"/>
            <ac:spMk id="8" creationId="{2FCE6CF9-E895-DEF8-6CF0-17E24EBBF27B}"/>
          </ac:spMkLst>
        </pc:spChg>
        <pc:spChg chg="mod">
          <ac:chgData name="Tabrez Alam" userId="a13ed2bb0f52426f" providerId="LiveId" clId="{B12C8787-CAF6-4FE1-BEDE-E8C201681622}" dt="2024-05-02T18:38:11.692" v="2368" actId="1076"/>
          <ac:spMkLst>
            <pc:docMk/>
            <pc:sldMk cId="36106322" sldId="269"/>
            <ac:spMk id="13" creationId="{F47DEA90-B0FA-D28A-2A32-8907B8235084}"/>
          </ac:spMkLst>
        </pc:spChg>
        <pc:spChg chg="mod">
          <ac:chgData name="Tabrez Alam" userId="a13ed2bb0f52426f" providerId="LiveId" clId="{B12C8787-CAF6-4FE1-BEDE-E8C201681622}" dt="2024-05-07T09:53:15.916" v="2894" actId="20577"/>
          <ac:spMkLst>
            <pc:docMk/>
            <pc:sldMk cId="36106322" sldId="269"/>
            <ac:spMk id="14" creationId="{E5C39CD3-B278-D4B5-E1FE-33D0E444F9AF}"/>
          </ac:spMkLst>
        </pc:spChg>
        <pc:grpChg chg="add del mod">
          <ac:chgData name="Tabrez Alam" userId="a13ed2bb0f52426f" providerId="LiveId" clId="{B12C8787-CAF6-4FE1-BEDE-E8C201681622}" dt="2024-05-02T18:36:37.268" v="2359" actId="478"/>
          <ac:grpSpMkLst>
            <pc:docMk/>
            <pc:sldMk cId="36106322" sldId="269"/>
            <ac:grpSpMk id="4" creationId="{A43FB97C-4F08-EB95-9E0C-7310A330592F}"/>
          </ac:grpSpMkLst>
        </pc:grpChg>
        <pc:picChg chg="mod">
          <ac:chgData name="Tabrez Alam" userId="a13ed2bb0f52426f" providerId="LiveId" clId="{B12C8787-CAF6-4FE1-BEDE-E8C201681622}" dt="2024-05-02T18:35:49.628" v="2347"/>
          <ac:picMkLst>
            <pc:docMk/>
            <pc:sldMk cId="36106322" sldId="269"/>
            <ac:picMk id="5" creationId="{580BDA6A-8BD5-D451-08F1-6334BB415CF5}"/>
          </ac:picMkLst>
        </pc:picChg>
        <pc:picChg chg="del mod">
          <ac:chgData name="Tabrez Alam" userId="a13ed2bb0f52426f" providerId="LiveId" clId="{B12C8787-CAF6-4FE1-BEDE-E8C201681622}" dt="2024-05-02T18:36:35.448" v="2358" actId="478"/>
          <ac:picMkLst>
            <pc:docMk/>
            <pc:sldMk cId="36106322" sldId="269"/>
            <ac:picMk id="6" creationId="{CC346E77-7629-5298-8FF7-6D0E29835150}"/>
          </ac:picMkLst>
        </pc:picChg>
        <pc:picChg chg="add mod">
          <ac:chgData name="Tabrez Alam" userId="a13ed2bb0f52426f" providerId="LiveId" clId="{B12C8787-CAF6-4FE1-BEDE-E8C201681622}" dt="2024-05-02T18:37:57.992" v="2364" actId="14100"/>
          <ac:picMkLst>
            <pc:docMk/>
            <pc:sldMk cId="36106322" sldId="269"/>
            <ac:picMk id="10" creationId="{F82B8E72-0FAE-B109-B8C2-7C8387DF0072}"/>
          </ac:picMkLst>
        </pc:picChg>
        <pc:picChg chg="del">
          <ac:chgData name="Tabrez Alam" userId="a13ed2bb0f52426f" providerId="LiveId" clId="{B12C8787-CAF6-4FE1-BEDE-E8C201681622}" dt="2024-05-02T18:34:48.087" v="2339" actId="478"/>
          <ac:picMkLst>
            <pc:docMk/>
            <pc:sldMk cId="36106322" sldId="269"/>
            <ac:picMk id="11" creationId="{00000000-0000-0000-0000-000000000000}"/>
          </ac:picMkLst>
        </pc:picChg>
        <pc:picChg chg="del">
          <ac:chgData name="Tabrez Alam" userId="a13ed2bb0f52426f" providerId="LiveId" clId="{B12C8787-CAF6-4FE1-BEDE-E8C201681622}" dt="2024-05-02T18:34:45.092" v="2338" actId="478"/>
          <ac:picMkLst>
            <pc:docMk/>
            <pc:sldMk cId="36106322" sldId="269"/>
            <ac:picMk id="12" creationId="{B3076431-F865-AE6A-1791-30D7E5424EB4}"/>
          </ac:picMkLst>
        </pc:picChg>
      </pc:sldChg>
      <pc:sldChg chg="add del">
        <pc:chgData name="Tabrez Alam" userId="a13ed2bb0f52426f" providerId="LiveId" clId="{B12C8787-CAF6-4FE1-BEDE-E8C201681622}" dt="2024-05-02T18:35:05.313" v="2341" actId="2696"/>
        <pc:sldMkLst>
          <pc:docMk/>
          <pc:sldMk cId="21795678" sldId="270"/>
        </pc:sldMkLst>
      </pc:sldChg>
      <pc:sldChg chg="addSp delSp modSp add mod">
        <pc:chgData name="Tabrez Alam" userId="a13ed2bb0f52426f" providerId="LiveId" clId="{B12C8787-CAF6-4FE1-BEDE-E8C201681622}" dt="2024-05-07T09:52:36.568" v="2891" actId="403"/>
        <pc:sldMkLst>
          <pc:docMk/>
          <pc:sldMk cId="595710037" sldId="270"/>
        </pc:sldMkLst>
        <pc:spChg chg="mod">
          <ac:chgData name="Tabrez Alam" userId="a13ed2bb0f52426f" providerId="LiveId" clId="{B12C8787-CAF6-4FE1-BEDE-E8C201681622}" dt="2024-05-02T19:20:14.303" v="2879" actId="1076"/>
          <ac:spMkLst>
            <pc:docMk/>
            <pc:sldMk cId="595710037" sldId="270"/>
            <ac:spMk id="3" creationId="{00000000-0000-0000-0000-000000000000}"/>
          </ac:spMkLst>
        </pc:spChg>
        <pc:spChg chg="add mod">
          <ac:chgData name="Tabrez Alam" userId="a13ed2bb0f52426f" providerId="LiveId" clId="{B12C8787-CAF6-4FE1-BEDE-E8C201681622}" dt="2024-05-07T09:52:36.568" v="2891" actId="403"/>
          <ac:spMkLst>
            <pc:docMk/>
            <pc:sldMk cId="595710037" sldId="270"/>
            <ac:spMk id="4" creationId="{26451B52-CFE2-443F-BBCC-6D4B8DB3F042}"/>
          </ac:spMkLst>
        </pc:spChg>
        <pc:spChg chg="mod">
          <ac:chgData name="Tabrez Alam" userId="a13ed2bb0f52426f" providerId="LiveId" clId="{B12C8787-CAF6-4FE1-BEDE-E8C201681622}" dt="2024-05-02T19:17:07.092" v="2875" actId="14100"/>
          <ac:spMkLst>
            <pc:docMk/>
            <pc:sldMk cId="595710037" sldId="270"/>
            <ac:spMk id="5" creationId="{847EDFFE-17FA-55CB-2731-D3ADB111718E}"/>
          </ac:spMkLst>
        </pc:spChg>
        <pc:picChg chg="del">
          <ac:chgData name="Tabrez Alam" userId="a13ed2bb0f52426f" providerId="LiveId" clId="{B12C8787-CAF6-4FE1-BEDE-E8C201681622}" dt="2024-05-02T19:07:53.809" v="2798" actId="478"/>
          <ac:picMkLst>
            <pc:docMk/>
            <pc:sldMk cId="595710037" sldId="270"/>
            <ac:picMk id="6" creationId="{4370CA61-27A8-95FF-89F1-6B73C64382C4}"/>
          </ac:picMkLst>
        </pc:picChg>
        <pc:picChg chg="add mod">
          <ac:chgData name="Tabrez Alam" userId="a13ed2bb0f52426f" providerId="LiveId" clId="{B12C8787-CAF6-4FE1-BEDE-E8C201681622}" dt="2024-05-02T19:13:37.292" v="2841" actId="14100"/>
          <ac:picMkLst>
            <pc:docMk/>
            <pc:sldMk cId="595710037" sldId="270"/>
            <ac:picMk id="8" creationId="{04A02D06-4602-029E-8147-0F57231E659A}"/>
          </ac:picMkLst>
        </pc:picChg>
      </pc:sldChg>
      <pc:sldChg chg="add del ord">
        <pc:chgData name="Tabrez Alam" userId="a13ed2bb0f52426f" providerId="LiveId" clId="{B12C8787-CAF6-4FE1-BEDE-E8C201681622}" dt="2024-05-02T19:11:44.972" v="2811" actId="2696"/>
        <pc:sldMkLst>
          <pc:docMk/>
          <pc:sldMk cId="553825816" sldId="271"/>
        </pc:sldMkLst>
      </pc:sldChg>
      <pc:sldChg chg="addSp delSp modSp add mod">
        <pc:chgData name="Tabrez Alam" userId="a13ed2bb0f52426f" providerId="LiveId" clId="{B12C8787-CAF6-4FE1-BEDE-E8C201681622}" dt="2024-05-02T19:16:50.089" v="2874" actId="14100"/>
        <pc:sldMkLst>
          <pc:docMk/>
          <pc:sldMk cId="3576998379" sldId="272"/>
        </pc:sldMkLst>
        <pc:spChg chg="mod">
          <ac:chgData name="Tabrez Alam" userId="a13ed2bb0f52426f" providerId="LiveId" clId="{B12C8787-CAF6-4FE1-BEDE-E8C201681622}" dt="2024-05-02T19:14:57.403" v="2853" actId="1076"/>
          <ac:spMkLst>
            <pc:docMk/>
            <pc:sldMk cId="3576998379" sldId="272"/>
            <ac:spMk id="3" creationId="{00000000-0000-0000-0000-000000000000}"/>
          </ac:spMkLst>
        </pc:spChg>
        <pc:spChg chg="add mod">
          <ac:chgData name="Tabrez Alam" userId="a13ed2bb0f52426f" providerId="LiveId" clId="{B12C8787-CAF6-4FE1-BEDE-E8C201681622}" dt="2024-05-02T19:16:31.295" v="2868" actId="1076"/>
          <ac:spMkLst>
            <pc:docMk/>
            <pc:sldMk cId="3576998379" sldId="272"/>
            <ac:spMk id="4" creationId="{3992AD55-C37B-5DBD-3F93-E82E6D87AE70}"/>
          </ac:spMkLst>
        </pc:spChg>
        <pc:spChg chg="del mod">
          <ac:chgData name="Tabrez Alam" userId="a13ed2bb0f52426f" providerId="LiveId" clId="{B12C8787-CAF6-4FE1-BEDE-E8C201681622}" dt="2024-05-02T19:14:33.444" v="2847" actId="478"/>
          <ac:spMkLst>
            <pc:docMk/>
            <pc:sldMk cId="3576998379" sldId="272"/>
            <ac:spMk id="5" creationId="{847EDFFE-17FA-55CB-2731-D3ADB111718E}"/>
          </ac:spMkLst>
        </pc:spChg>
        <pc:picChg chg="del">
          <ac:chgData name="Tabrez Alam" userId="a13ed2bb0f52426f" providerId="LiveId" clId="{B12C8787-CAF6-4FE1-BEDE-E8C201681622}" dt="2024-05-02T19:08:00.901" v="2800" actId="478"/>
          <ac:picMkLst>
            <pc:docMk/>
            <pc:sldMk cId="3576998379" sldId="272"/>
            <ac:picMk id="6" creationId="{4370CA61-27A8-95FF-89F1-6B73C64382C4}"/>
          </ac:picMkLst>
        </pc:picChg>
        <pc:picChg chg="add mod">
          <ac:chgData name="Tabrez Alam" userId="a13ed2bb0f52426f" providerId="LiveId" clId="{B12C8787-CAF6-4FE1-BEDE-E8C201681622}" dt="2024-05-02T19:16:50.089" v="2874" actId="14100"/>
          <ac:picMkLst>
            <pc:docMk/>
            <pc:sldMk cId="3576998379" sldId="272"/>
            <ac:picMk id="8" creationId="{459921EA-48F4-20D0-2183-F3DE7BF9630B}"/>
          </ac:picMkLst>
        </pc:picChg>
      </pc:sldChg>
    </pc:docChg>
  </pc:docChgLst>
  <pc:docChgLst>
    <pc:chgData name="prathmesh potdar" userId="f8a0e18daa5907cd" providerId="LiveId" clId="{281FB05F-99D7-441C-8093-B7B8A7DC0F38}"/>
    <pc:docChg chg="undo redo custSel modSld">
      <pc:chgData name="prathmesh potdar" userId="f8a0e18daa5907cd" providerId="LiveId" clId="{281FB05F-99D7-441C-8093-B7B8A7DC0F38}" dt="2024-07-08T05:31:08.363" v="24" actId="20577"/>
      <pc:docMkLst>
        <pc:docMk/>
      </pc:docMkLst>
      <pc:sldChg chg="modSp mod">
        <pc:chgData name="prathmesh potdar" userId="f8a0e18daa5907cd" providerId="LiveId" clId="{281FB05F-99D7-441C-8093-B7B8A7DC0F38}" dt="2024-07-08T05:31:08.363" v="24" actId="20577"/>
        <pc:sldMkLst>
          <pc:docMk/>
          <pc:sldMk cId="0" sldId="256"/>
        </pc:sldMkLst>
        <pc:spChg chg="mod">
          <ac:chgData name="prathmesh potdar" userId="f8a0e18daa5907cd" providerId="LiveId" clId="{281FB05F-99D7-441C-8093-B7B8A7DC0F38}" dt="2024-07-08T05:31:08.363" v="24" actId="20577"/>
          <ac:spMkLst>
            <pc:docMk/>
            <pc:sldMk cId="0" sldId="256"/>
            <ac:spMk id="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46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19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17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78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30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84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45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10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31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81700" y="1642230"/>
            <a:ext cx="8434625" cy="2354341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/>
          <a:lstStyle/>
          <a:p>
            <a:pPr marL="0" indent="0" algn="ctr">
              <a:lnSpc>
                <a:spcPts val="7545"/>
              </a:lnSpc>
              <a:buNone/>
            </a:pPr>
            <a:r>
              <a:rPr lang="en-US" sz="6036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Bank CRM </a:t>
            </a:r>
            <a:br>
              <a:rPr lang="en-US" sz="6036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</a:br>
            <a:r>
              <a:rPr lang="en-US" sz="6036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Development Analysis </a:t>
            </a:r>
            <a:endParaRPr lang="en-US" sz="6036" dirty="0"/>
          </a:p>
        </p:txBody>
      </p:sp>
      <p:sp>
        <p:nvSpPr>
          <p:cNvPr id="9" name="Text 5"/>
          <p:cNvSpPr/>
          <p:nvPr/>
        </p:nvSpPr>
        <p:spPr>
          <a:xfrm>
            <a:off x="8460341" y="4642604"/>
            <a:ext cx="3855483" cy="519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800" b="1" u="sng" dirty="0">
                <a:solidFill>
                  <a:schemeClr val="bg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By:-  Prathmesh Satish Potdar</a:t>
            </a:r>
            <a:endParaRPr lang="en-US" sz="2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1133117" y="582812"/>
            <a:ext cx="6296383" cy="9888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u="sng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Dashboard Visualization</a:t>
            </a:r>
            <a:endParaRPr lang="en-US" sz="4374" u="sng" dirty="0"/>
          </a:p>
        </p:txBody>
      </p:sp>
      <p:sp>
        <p:nvSpPr>
          <p:cNvPr id="10" name="Text 8"/>
          <p:cNvSpPr/>
          <p:nvPr/>
        </p:nvSpPr>
        <p:spPr>
          <a:xfrm>
            <a:off x="7575233" y="2983587"/>
            <a:ext cx="2020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E3E5A-5357-9229-1A1B-B5461736C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701" y="1819275"/>
            <a:ext cx="12361949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10" name="Text 8"/>
          <p:cNvSpPr/>
          <p:nvPr/>
        </p:nvSpPr>
        <p:spPr>
          <a:xfrm>
            <a:off x="7575233" y="2983587"/>
            <a:ext cx="2020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59662-68B0-63AB-991C-E24E958AB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61" y="1830478"/>
            <a:ext cx="12710563" cy="5903822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9343092C-5B17-B39F-5F10-763A2172048D}"/>
              </a:ext>
            </a:extLst>
          </p:cNvPr>
          <p:cNvSpPr/>
          <p:nvPr/>
        </p:nvSpPr>
        <p:spPr>
          <a:xfrm>
            <a:off x="818792" y="668537"/>
            <a:ext cx="6296383" cy="9888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u="sng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Dashboard Visualization</a:t>
            </a:r>
            <a:endParaRPr lang="en-US" sz="4374" u="sng" dirty="0"/>
          </a:p>
        </p:txBody>
      </p:sp>
    </p:spTree>
    <p:extLst>
      <p:ext uri="{BB962C8B-B14F-4D97-AF65-F5344CB8AC3E}">
        <p14:creationId xmlns:p14="http://schemas.microsoft.com/office/powerpoint/2010/main" val="3437061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10" name="Text 8"/>
          <p:cNvSpPr/>
          <p:nvPr/>
        </p:nvSpPr>
        <p:spPr>
          <a:xfrm>
            <a:off x="7575233" y="2983587"/>
            <a:ext cx="2020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53B53-E878-D70E-442D-D2302E0BB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953" y="1792378"/>
            <a:ext cx="12670559" cy="5980022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DB72BA41-CA2E-E66C-89AC-F29909BD74DD}"/>
              </a:ext>
            </a:extLst>
          </p:cNvPr>
          <p:cNvSpPr/>
          <p:nvPr/>
        </p:nvSpPr>
        <p:spPr>
          <a:xfrm>
            <a:off x="1133117" y="582812"/>
            <a:ext cx="8563333" cy="9888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u="sng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Dashboard Visualization</a:t>
            </a:r>
            <a:endParaRPr lang="en-US" sz="4374" u="sng" dirty="0"/>
          </a:p>
        </p:txBody>
      </p:sp>
    </p:spTree>
    <p:extLst>
      <p:ext uri="{BB962C8B-B14F-4D97-AF65-F5344CB8AC3E}">
        <p14:creationId xmlns:p14="http://schemas.microsoft.com/office/powerpoint/2010/main" val="4004460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10" name="Text 8"/>
          <p:cNvSpPr/>
          <p:nvPr/>
        </p:nvSpPr>
        <p:spPr>
          <a:xfrm>
            <a:off x="7575233" y="2983587"/>
            <a:ext cx="2020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0CA61-27A8-95FF-89F1-6B73C6438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94" y="1657350"/>
            <a:ext cx="12622931" cy="609600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847EDFFE-17FA-55CB-2731-D3ADB111718E}"/>
              </a:ext>
            </a:extLst>
          </p:cNvPr>
          <p:cNvSpPr/>
          <p:nvPr/>
        </p:nvSpPr>
        <p:spPr>
          <a:xfrm>
            <a:off x="1133117" y="582812"/>
            <a:ext cx="6296383" cy="9888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u="sng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Dashboard Visualization</a:t>
            </a:r>
            <a:endParaRPr lang="en-US" sz="4374" u="sng" dirty="0"/>
          </a:p>
        </p:txBody>
      </p:sp>
    </p:spTree>
    <p:extLst>
      <p:ext uri="{BB962C8B-B14F-4D97-AF65-F5344CB8AC3E}">
        <p14:creationId xmlns:p14="http://schemas.microsoft.com/office/powerpoint/2010/main" val="2822643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10" name="Text 8"/>
          <p:cNvSpPr/>
          <p:nvPr/>
        </p:nvSpPr>
        <p:spPr>
          <a:xfrm>
            <a:off x="7575233" y="2983587"/>
            <a:ext cx="2020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47EDFFE-17FA-55CB-2731-D3ADB111718E}"/>
              </a:ext>
            </a:extLst>
          </p:cNvPr>
          <p:cNvSpPr/>
          <p:nvPr/>
        </p:nvSpPr>
        <p:spPr>
          <a:xfrm>
            <a:off x="1554480" y="859038"/>
            <a:ext cx="4991100" cy="9888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u="sng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Conclusion</a:t>
            </a:r>
            <a:endParaRPr lang="en-US" sz="4374" u="sng" dirty="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26451B52-CFE2-443F-BBCC-6D4B8DB3F042}"/>
              </a:ext>
            </a:extLst>
          </p:cNvPr>
          <p:cNvSpPr txBox="1"/>
          <p:nvPr/>
        </p:nvSpPr>
        <p:spPr>
          <a:xfrm>
            <a:off x="897254" y="2442362"/>
            <a:ext cx="7980045" cy="4173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2065">
              <a:lnSpc>
                <a:spcPct val="10710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delved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intricacies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churn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banking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sector.</a:t>
            </a:r>
            <a:r>
              <a:rPr sz="20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gained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valuable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insights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behaviors,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risk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factors, </a:t>
            </a:r>
            <a:r>
              <a:rPr sz="20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market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trends.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identified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metrics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churn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rates,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customer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demographics,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product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usage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patterns,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enabling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formulate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data-driven </a:t>
            </a:r>
            <a:r>
              <a:rPr sz="20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strategies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retention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acquisition.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 dirty="0">
              <a:latin typeface="Calibri"/>
              <a:cs typeface="Calibri"/>
            </a:endParaRPr>
          </a:p>
          <a:p>
            <a:pPr marL="12700" marR="5080">
              <a:lnSpc>
                <a:spcPct val="107100"/>
              </a:lnSpc>
              <a:spcBef>
                <a:spcPts val="5"/>
              </a:spcBef>
            </a:pP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However,</a:t>
            </a:r>
            <a:r>
              <a:rPr sz="2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it's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crucial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note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that customer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churn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phenomenon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influenced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factors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beyond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scope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dataset,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customer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experiences,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r>
              <a:rPr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competition,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economic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conditions.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Therefore,</a:t>
            </a:r>
            <a:r>
              <a:rPr sz="20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our </a:t>
            </a:r>
            <a:r>
              <a:rPr sz="20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analysis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provides valuable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insights, a holistic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approach incorporating customer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feedback,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qualitative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analysis,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continuous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monitoring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essential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sustained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success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reducing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churn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enhancing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satisfaction.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02D06-4602-029E-8147-0F57231E6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300" y="1"/>
            <a:ext cx="4991100" cy="816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10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-1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10" name="Text 8"/>
          <p:cNvSpPr/>
          <p:nvPr/>
        </p:nvSpPr>
        <p:spPr>
          <a:xfrm>
            <a:off x="7575233" y="2983587"/>
            <a:ext cx="2020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4" name="object 19">
            <a:extLst>
              <a:ext uri="{FF2B5EF4-FFF2-40B4-BE49-F238E27FC236}">
                <a16:creationId xmlns:a16="http://schemas.microsoft.com/office/drawing/2014/main" id="{3992AD55-C37B-5DBD-3F93-E82E6D87AE70}"/>
              </a:ext>
            </a:extLst>
          </p:cNvPr>
          <p:cNvSpPr txBox="1">
            <a:spLocks/>
          </p:cNvSpPr>
          <p:nvPr/>
        </p:nvSpPr>
        <p:spPr>
          <a:xfrm>
            <a:off x="5663437" y="6246495"/>
            <a:ext cx="3303523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spc="-5" dirty="0">
                <a:solidFill>
                  <a:srgbClr val="FFFFFF"/>
                </a:solidFill>
              </a:rPr>
              <a:t>Thank</a:t>
            </a:r>
            <a:r>
              <a:rPr lang="en-US" spc="-90" dirty="0">
                <a:solidFill>
                  <a:srgbClr val="FFFFFF"/>
                </a:solidFill>
              </a:rPr>
              <a:t> </a:t>
            </a:r>
            <a:r>
              <a:rPr lang="en-US" spc="-15" dirty="0">
                <a:solidFill>
                  <a:srgbClr val="FFFFFF"/>
                </a:solidFill>
              </a:rPr>
              <a:t>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9921EA-48F4-20D0-2183-F3DE7BF96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25" y="1037590"/>
            <a:ext cx="9791700" cy="486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9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1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B3076431-F865-AE6A-1791-30D7E5424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7634" y="0"/>
            <a:ext cx="4990385" cy="8229600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F47DEA90-B0FA-D28A-2A32-8907B8235084}"/>
              </a:ext>
            </a:extLst>
          </p:cNvPr>
          <p:cNvSpPr/>
          <p:nvPr/>
        </p:nvSpPr>
        <p:spPr>
          <a:xfrm>
            <a:off x="514947" y="726372"/>
            <a:ext cx="8935640" cy="13802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4800" u="sng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</a:rPr>
              <a:t>INTRODUCTION</a:t>
            </a:r>
            <a:endParaRPr lang="en-US" sz="4800" u="sng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E5C39CD3-B278-D4B5-E1FE-33D0E444F9AF}"/>
              </a:ext>
            </a:extLst>
          </p:cNvPr>
          <p:cNvSpPr/>
          <p:nvPr/>
        </p:nvSpPr>
        <p:spPr>
          <a:xfrm>
            <a:off x="405649" y="1861426"/>
            <a:ext cx="8587026" cy="6091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2700" marR="5080">
              <a:lnSpc>
                <a:spcPct val="107100"/>
              </a:lnSpc>
              <a:spcBef>
                <a:spcPts val="105"/>
              </a:spcBef>
            </a:pPr>
            <a:r>
              <a:rPr lang="en-US" sz="2000" spc="-20" dirty="0">
                <a:solidFill>
                  <a:srgbClr val="FFFFFF"/>
                </a:solidFill>
                <a:latin typeface="Calibri"/>
                <a:cs typeface="Calibri"/>
              </a:rPr>
              <a:t>Welcome</a:t>
            </a:r>
            <a:r>
              <a:rPr lang="en-US"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presentation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lang="en-US"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lang="en-US"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project,</a:t>
            </a:r>
            <a:r>
              <a:rPr lang="en-US"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aims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improve</a:t>
            </a:r>
            <a:r>
              <a:rPr lang="en-US"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bank's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retention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strategy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better</a:t>
            </a:r>
            <a:r>
              <a:rPr lang="en-US"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understanding</a:t>
            </a:r>
            <a:r>
              <a:rPr lang="en-US"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r>
              <a:rPr lang="en-US"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25" dirty="0" err="1">
                <a:solidFill>
                  <a:srgbClr val="FFFFFF"/>
                </a:solidFill>
                <a:latin typeface="Calibri"/>
                <a:cs typeface="Calibri"/>
              </a:rPr>
              <a:t>behaviour</a:t>
            </a:r>
            <a:r>
              <a:rPr lang="en-US" sz="2000" spc="-2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Utilizing 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insights</a:t>
            </a:r>
            <a:r>
              <a:rPr lang="en-US"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essential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lang="en-US"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maintaining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competitiveness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guaranteeing</a:t>
            </a:r>
            <a:r>
              <a:rPr lang="en-US"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long- </a:t>
            </a:r>
            <a:r>
              <a:rPr lang="en-US" sz="20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term success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today's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changing </a:t>
            </a:r>
            <a:r>
              <a:rPr lang="en-US" sz="2000" spc="-20" dirty="0">
                <a:solidFill>
                  <a:srgbClr val="FFFFFF"/>
                </a:solidFill>
                <a:latin typeface="Calibri"/>
                <a:cs typeface="Calibri"/>
              </a:rPr>
              <a:t>industry,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where consumer loyalty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lang="en-US" sz="2000" spc="-50" dirty="0">
                <a:solidFill>
                  <a:srgbClr val="FFFFFF"/>
                </a:solidFill>
                <a:latin typeface="Calibri"/>
                <a:cs typeface="Calibri"/>
              </a:rPr>
              <a:t>key.</a:t>
            </a:r>
            <a:r>
              <a:rPr lang="en-US"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lang="en-US"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focuses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analyzing</a:t>
            </a:r>
            <a:r>
              <a:rPr lang="en-US"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lang="en-US"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aspects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r>
              <a:rPr lang="en-US"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interactions,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behaviors,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demographic</a:t>
            </a:r>
            <a:r>
              <a:rPr lang="en-US"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trends</a:t>
            </a:r>
            <a:r>
              <a:rPr lang="en-US"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lang="en-US"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derive</a:t>
            </a:r>
            <a:r>
              <a:rPr lang="en-US"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actionable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insights.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exploring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r>
              <a:rPr lang="en-US"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churn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patterns,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spending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 habits,</a:t>
            </a:r>
            <a:r>
              <a:rPr lang="en-US"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 response</a:t>
            </a:r>
            <a:r>
              <a:rPr lang="en-US" sz="20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marketing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 initiatives,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I aimed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develop</a:t>
            </a:r>
            <a:r>
              <a:rPr lang="en-US"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strategies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lang="en-US"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retain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existing</a:t>
            </a:r>
            <a:r>
              <a:rPr lang="en-US"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customers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 but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lang="en-US"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attract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lang="en-US"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ones.</a:t>
            </a: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US" sz="1800" dirty="0">
              <a:latin typeface="Calibri"/>
              <a:cs typeface="Calibri"/>
            </a:endParaRPr>
          </a:p>
          <a:p>
            <a:pPr marL="12700" marR="60325">
              <a:lnSpc>
                <a:spcPct val="107100"/>
              </a:lnSpc>
              <a:spcBef>
                <a:spcPts val="5"/>
              </a:spcBef>
            </a:pP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lang="en-US"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utilizes</a:t>
            </a:r>
            <a:r>
              <a:rPr lang="en-US"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robust</a:t>
            </a:r>
            <a:r>
              <a:rPr lang="en-US"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dataset encompassing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r>
              <a:rPr lang="en-US"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information,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 transaction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details,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credit</a:t>
            </a:r>
            <a:r>
              <a:rPr lang="en-US"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scores,</a:t>
            </a:r>
            <a:r>
              <a:rPr lang="en-US"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demographic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profiles.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advanced 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  <a:r>
              <a:rPr lang="en-US"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and visualization</a:t>
            </a:r>
            <a:r>
              <a:rPr lang="en-US"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techniques,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uncovered</a:t>
            </a:r>
            <a:r>
              <a:rPr lang="en-US" sz="20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valuable</a:t>
            </a:r>
            <a:r>
              <a:rPr lang="en-US"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insights</a:t>
            </a:r>
            <a:r>
              <a:rPr lang="en-US"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 will guide in making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data-driven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decisions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lang="en-US"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optimize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r>
              <a:rPr lang="en-US"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satisfaction</a:t>
            </a:r>
            <a:r>
              <a:rPr lang="en-US"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lang="en-US" sz="20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 growth.</a:t>
            </a: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Let's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dive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details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lang="en-US"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lang="en-US"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journey</a:t>
            </a:r>
            <a:r>
              <a:rPr lang="en-US"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explore</a:t>
            </a:r>
            <a:r>
              <a:rPr lang="en-US"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insights</a:t>
            </a:r>
            <a:r>
              <a:rPr lang="en-US"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endParaRPr lang="en-US"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drive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lang="en-US"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initiatives</a:t>
            </a:r>
            <a:r>
              <a:rPr lang="en-US"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going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forward.</a:t>
            </a:r>
            <a:endParaRPr lang="en-US" sz="2000" dirty="0">
              <a:latin typeface="Calibri"/>
              <a:cs typeface="Calibri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F47DEA90-B0FA-D28A-2A32-8907B8235084}"/>
              </a:ext>
            </a:extLst>
          </p:cNvPr>
          <p:cNvSpPr/>
          <p:nvPr/>
        </p:nvSpPr>
        <p:spPr>
          <a:xfrm>
            <a:off x="514947" y="1221672"/>
            <a:ext cx="4990385" cy="13802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4800" u="sng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</a:rPr>
              <a:t>SUMMARY</a:t>
            </a:r>
            <a:endParaRPr lang="en-US" sz="4800" u="sng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E5C39CD3-B278-D4B5-E1FE-33D0E444F9AF}"/>
              </a:ext>
            </a:extLst>
          </p:cNvPr>
          <p:cNvSpPr/>
          <p:nvPr/>
        </p:nvSpPr>
        <p:spPr>
          <a:xfrm>
            <a:off x="405649" y="2837028"/>
            <a:ext cx="8881226" cy="26915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2700" marR="5080">
              <a:lnSpc>
                <a:spcPct val="107100"/>
              </a:lnSpc>
              <a:spcBef>
                <a:spcPts val="105"/>
              </a:spcBef>
            </a:pP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"This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lang="en-US" sz="2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delves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r>
              <a:rPr lang="en-US"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churn and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retention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lang="en-US"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 bank, 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employing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data-driven</a:t>
            </a:r>
            <a:r>
              <a:rPr lang="en-US"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insights</a:t>
            </a:r>
            <a:r>
              <a:rPr lang="en-US"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uncover</a:t>
            </a:r>
            <a:r>
              <a:rPr lang="en-US"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trends</a:t>
            </a:r>
            <a:r>
              <a:rPr lang="en-US"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influencing 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r>
              <a:rPr lang="en-US"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25" dirty="0">
                <a:solidFill>
                  <a:srgbClr val="FFFFFF"/>
                </a:solidFill>
                <a:latin typeface="Calibri"/>
                <a:cs typeface="Calibri"/>
              </a:rPr>
              <a:t>behavior.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examining</a:t>
            </a:r>
            <a:r>
              <a:rPr lang="en-US"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factors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2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demographics,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account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activity,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lang="en-US" sz="20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product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usage,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lang="en-US"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aims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lang="en-US"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high-risk</a:t>
            </a:r>
            <a:r>
              <a:rPr lang="en-US"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r>
              <a:rPr lang="en-US"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segments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propose</a:t>
            </a:r>
            <a:r>
              <a:rPr lang="en-US"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targeted</a:t>
            </a:r>
            <a:r>
              <a:rPr lang="en-US"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strategies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enhancing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 customer</a:t>
            </a:r>
            <a:r>
              <a:rPr lang="en-US"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retention.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ultimate</a:t>
            </a:r>
            <a:r>
              <a:rPr lang="en-US"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goal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leverage</a:t>
            </a:r>
            <a:r>
              <a:rPr lang="en-US"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  <a:r>
              <a:rPr lang="en-US"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optimize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r>
              <a:rPr lang="en-US"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satisfaction,</a:t>
            </a:r>
            <a:r>
              <a:rPr lang="en-US"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reduce</a:t>
            </a:r>
            <a:r>
              <a:rPr lang="en-US"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churn 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rates,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drive</a:t>
            </a:r>
            <a:r>
              <a:rPr lang="en-US"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sustainable</a:t>
            </a:r>
            <a:r>
              <a:rPr lang="en-US"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growth</a:t>
            </a:r>
            <a:r>
              <a:rPr lang="en-US" sz="2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lang="en-US"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bank."</a:t>
            </a:r>
            <a:endParaRPr lang="en-US" sz="2000" dirty="0">
              <a:latin typeface="Calibri"/>
              <a:cs typeface="Calibri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2B8E72-0FAE-B109-B8C2-7C8387DF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950" y="-1"/>
            <a:ext cx="5124450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824746" y="605909"/>
            <a:ext cx="2607945" cy="687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12"/>
              </a:lnSpc>
              <a:buNone/>
            </a:pPr>
            <a:r>
              <a:rPr lang="en-US" sz="4330" u="sng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Analytical Approach &amp; Tools</a:t>
            </a:r>
            <a:endParaRPr lang="en-US" sz="4330" u="sng" dirty="0"/>
          </a:p>
        </p:txBody>
      </p:sp>
      <p:pic>
        <p:nvPicPr>
          <p:cNvPr id="11" name="object 10">
            <a:extLst>
              <a:ext uri="{FF2B5EF4-FFF2-40B4-BE49-F238E27FC236}">
                <a16:creationId xmlns:a16="http://schemas.microsoft.com/office/drawing/2014/main" id="{689764C9-C885-0DBE-4665-66542AEB0D2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4746" y="1818616"/>
            <a:ext cx="1261110" cy="767346"/>
          </a:xfrm>
          <a:prstGeom prst="rect">
            <a:avLst/>
          </a:prstGeom>
        </p:spPr>
      </p:pic>
      <p:pic>
        <p:nvPicPr>
          <p:cNvPr id="16" name="object 11">
            <a:extLst>
              <a:ext uri="{FF2B5EF4-FFF2-40B4-BE49-F238E27FC236}">
                <a16:creationId xmlns:a16="http://schemas.microsoft.com/office/drawing/2014/main" id="{3ACEA68C-7374-B503-7052-9C6F316A587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1218" y="3740347"/>
            <a:ext cx="1294638" cy="784110"/>
          </a:xfrm>
          <a:prstGeom prst="rect">
            <a:avLst/>
          </a:prstGeom>
        </p:spPr>
      </p:pic>
      <p:pic>
        <p:nvPicPr>
          <p:cNvPr id="21" name="object 12">
            <a:extLst>
              <a:ext uri="{FF2B5EF4-FFF2-40B4-BE49-F238E27FC236}">
                <a16:creationId xmlns:a16="http://schemas.microsoft.com/office/drawing/2014/main" id="{6F753CDE-CCE0-6C50-858D-4511E97F1A5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5657" y="5678842"/>
            <a:ext cx="1390650" cy="767346"/>
          </a:xfrm>
          <a:prstGeom prst="rect">
            <a:avLst/>
          </a:prstGeom>
        </p:spPr>
      </p:pic>
      <p:sp>
        <p:nvSpPr>
          <p:cNvPr id="22" name="object 8">
            <a:extLst>
              <a:ext uri="{FF2B5EF4-FFF2-40B4-BE49-F238E27FC236}">
                <a16:creationId xmlns:a16="http://schemas.microsoft.com/office/drawing/2014/main" id="{24493C33-8C64-A017-FD21-799BEF3E06ED}"/>
              </a:ext>
            </a:extLst>
          </p:cNvPr>
          <p:cNvSpPr txBox="1"/>
          <p:nvPr/>
        </p:nvSpPr>
        <p:spPr>
          <a:xfrm>
            <a:off x="2560200" y="1845443"/>
            <a:ext cx="40311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6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6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6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7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7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9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5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9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3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2000" b="1" spc="-1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2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1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tt</a:t>
            </a:r>
            <a:r>
              <a:rPr sz="2000" b="1" spc="-8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6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9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3EE7A104-AD8E-E7DF-5563-EDDBEA2A94B0}"/>
              </a:ext>
            </a:extLst>
          </p:cNvPr>
          <p:cNvSpPr txBox="1"/>
          <p:nvPr/>
        </p:nvSpPr>
        <p:spPr>
          <a:xfrm>
            <a:off x="2509399" y="2291124"/>
            <a:ext cx="5710555" cy="10752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16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Excel</a:t>
            </a:r>
            <a:r>
              <a:rPr sz="16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initial 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cleaning </a:t>
            </a: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tasks,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including 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removing duplicates, </a:t>
            </a:r>
            <a:r>
              <a:rPr sz="1600" spc="-3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formatting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columns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consistency.</a:t>
            </a:r>
            <a:endParaRPr sz="1600" dirty="0">
              <a:latin typeface="Microsoft Sans Serif"/>
              <a:cs typeface="Microsoft Sans Serif"/>
            </a:endParaRPr>
          </a:p>
          <a:p>
            <a:pPr marL="241300" marR="66675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Conducted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profiling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understand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dataset's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structure,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 </a:t>
            </a:r>
            <a:r>
              <a:rPr sz="1600" spc="-3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patterns,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assess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quality.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24" name="object 13">
            <a:extLst>
              <a:ext uri="{FF2B5EF4-FFF2-40B4-BE49-F238E27FC236}">
                <a16:creationId xmlns:a16="http://schemas.microsoft.com/office/drawing/2014/main" id="{59E39A52-9398-B8F7-E65B-4E274396F4F8}"/>
              </a:ext>
            </a:extLst>
          </p:cNvPr>
          <p:cNvSpPr txBox="1"/>
          <p:nvPr/>
        </p:nvSpPr>
        <p:spPr>
          <a:xfrm>
            <a:off x="2560200" y="3635647"/>
            <a:ext cx="5125720" cy="1368965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2000" b="1" spc="-10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8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8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9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1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-10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5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9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-1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5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8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-1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7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8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3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1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 dirty="0">
              <a:latin typeface="Arial"/>
              <a:cs typeface="Arial"/>
            </a:endParaRPr>
          </a:p>
          <a:p>
            <a:pPr marL="275590" indent="-229235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275590" algn="l"/>
                <a:tab pos="276225" algn="l"/>
              </a:tabLst>
            </a:pP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Imported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Excel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SQL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database</a:t>
            </a:r>
            <a:endParaRPr sz="1600" dirty="0">
              <a:latin typeface="Microsoft Sans Serif"/>
              <a:cs typeface="Microsoft Sans Serif"/>
            </a:endParaRPr>
          </a:p>
          <a:p>
            <a:pPr marL="275590" marR="5080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75590" algn="l"/>
                <a:tab pos="276225" algn="l"/>
              </a:tabLst>
            </a:pP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Analyze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churn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writing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SQL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Queries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correlate </a:t>
            </a:r>
            <a:r>
              <a:rPr sz="1600" spc="-3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attributes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churn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25" name="object 14">
            <a:extLst>
              <a:ext uri="{FF2B5EF4-FFF2-40B4-BE49-F238E27FC236}">
                <a16:creationId xmlns:a16="http://schemas.microsoft.com/office/drawing/2014/main" id="{65C28893-0371-9E09-1BE2-E9EB2CFE25CC}"/>
              </a:ext>
            </a:extLst>
          </p:cNvPr>
          <p:cNvSpPr txBox="1"/>
          <p:nvPr/>
        </p:nvSpPr>
        <p:spPr>
          <a:xfrm>
            <a:off x="2560200" y="5439580"/>
            <a:ext cx="5608955" cy="161454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2000" b="1" spc="-10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55" dirty="0">
                <a:solidFill>
                  <a:srgbClr val="FFFFFF"/>
                </a:solidFill>
                <a:latin typeface="Arial"/>
                <a:cs typeface="Arial"/>
              </a:rPr>
              <a:t>Ana</a:t>
            </a:r>
            <a:r>
              <a:rPr sz="2000" b="1" spc="-9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19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b="1" spc="-2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8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2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15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9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25" dirty="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sz="2000" b="1" spc="-15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16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b="1" spc="-1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7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8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8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b="1" spc="-1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8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3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-1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000" dirty="0">
              <a:latin typeface="Arial"/>
              <a:cs typeface="Arial"/>
            </a:endParaRPr>
          </a:p>
          <a:p>
            <a:pPr marL="275590" indent="-229235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275590" algn="l"/>
                <a:tab pos="276225" algn="l"/>
              </a:tabLst>
            </a:pPr>
            <a:r>
              <a:rPr sz="16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queries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original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files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Power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BI</a:t>
            </a:r>
            <a:endParaRPr sz="1600" dirty="0">
              <a:latin typeface="Microsoft Sans Serif"/>
              <a:cs typeface="Microsoft Sans Serif"/>
            </a:endParaRPr>
          </a:p>
          <a:p>
            <a:pPr marL="275590" marR="5080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75590" algn="l"/>
                <a:tab pos="276225" algn="l"/>
              </a:tabLst>
            </a:pP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dashboards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balance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details,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churn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 </a:t>
            </a:r>
            <a:r>
              <a:rPr sz="1600" spc="-3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details.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714CF040-6DB7-0AB9-7757-292FAFDDC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8825" y="22954"/>
            <a:ext cx="498157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3694033" y="601980"/>
            <a:ext cx="80407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u="sng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Analyzing Problem  Statement</a:t>
            </a:r>
            <a:endParaRPr lang="en-US" sz="4374" u="sng" dirty="0"/>
          </a:p>
        </p:txBody>
      </p:sp>
      <p:sp>
        <p:nvSpPr>
          <p:cNvPr id="5" name="Shape 3"/>
          <p:cNvSpPr/>
          <p:nvPr/>
        </p:nvSpPr>
        <p:spPr>
          <a:xfrm>
            <a:off x="2037992" y="2263497"/>
            <a:ext cx="10992207" cy="1776293"/>
          </a:xfrm>
          <a:prstGeom prst="roundRect">
            <a:avLst>
              <a:gd name="adj" fmla="val 368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305048" y="2704386"/>
            <a:ext cx="34206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1.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752725" y="2651641"/>
            <a:ext cx="10229017" cy="7998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During the previous fiscal year, Capstone Bank experienced a notable level of customer churn , prompting management to enlist the expertise of analytical specialists to devise solution.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2037993" y="4791074"/>
            <a:ext cx="10992206" cy="1989892"/>
          </a:xfrm>
          <a:prstGeom prst="roundRect">
            <a:avLst>
              <a:gd name="adj" fmla="val 423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152650" y="5438834"/>
            <a:ext cx="40957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2.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547937" y="5410676"/>
            <a:ext cx="10086975" cy="9258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Analyze the profitability of each customer segment to prioritize high-value customers and tailor products and services accordingly.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742248" y="721519"/>
            <a:ext cx="8601777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u="sng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</a:rPr>
              <a:t>Customer Overviews </a:t>
            </a:r>
            <a:endParaRPr lang="en-US" sz="4800" u="sng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86825-8D77-C178-19ED-CD19A348A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013" y="6288225"/>
            <a:ext cx="2164532" cy="10415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AFEC37-FDBA-2475-76CD-5E3026DB5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013" y="4794845"/>
            <a:ext cx="2115333" cy="11563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0E5D67-A522-266D-EE9A-883CD72E5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525" y="3416224"/>
            <a:ext cx="2108729" cy="10415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E2C97EF-12E8-7684-C343-A77DCF749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3525" y="2034302"/>
            <a:ext cx="2115333" cy="1044860"/>
          </a:xfrm>
          <a:prstGeom prst="rect">
            <a:avLst/>
          </a:prstGeom>
        </p:spPr>
      </p:pic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C37AF98-824D-9125-A152-9EDC90172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8563" y="0"/>
            <a:ext cx="4964312" cy="8229600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7592BC9-B870-733F-52D8-7CC16A1BAE87}"/>
              </a:ext>
            </a:extLst>
          </p:cNvPr>
          <p:cNvSpPr txBox="1"/>
          <p:nvPr/>
        </p:nvSpPr>
        <p:spPr>
          <a:xfrm>
            <a:off x="841418" y="4924163"/>
            <a:ext cx="3316972" cy="448841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0"/>
              </a:spcBef>
            </a:pPr>
            <a:r>
              <a:rPr lang="en-US" sz="2800" b="1" spc="-35" dirty="0">
                <a:solidFill>
                  <a:srgbClr val="FFFFFF"/>
                </a:solidFill>
                <a:latin typeface="Calibri"/>
                <a:cs typeface="Calibri"/>
              </a:rPr>
              <a:t>Total Active Customer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77AB17CF-F2C7-EF84-90E4-EC7A96234182}"/>
              </a:ext>
            </a:extLst>
          </p:cNvPr>
          <p:cNvSpPr txBox="1"/>
          <p:nvPr/>
        </p:nvSpPr>
        <p:spPr>
          <a:xfrm>
            <a:off x="908093" y="3488162"/>
            <a:ext cx="2196465" cy="448841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0"/>
              </a:spcBef>
            </a:pPr>
            <a:r>
              <a:rPr lang="en-US" sz="2800" b="1" spc="-35" dirty="0">
                <a:solidFill>
                  <a:srgbClr val="FFFFFF"/>
                </a:solidFill>
                <a:latin typeface="Calibri"/>
                <a:cs typeface="Calibri"/>
              </a:rPr>
              <a:t>Churn Rate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BD4715A8-DB95-5319-50E9-980CED539045}"/>
              </a:ext>
            </a:extLst>
          </p:cNvPr>
          <p:cNvSpPr txBox="1"/>
          <p:nvPr/>
        </p:nvSpPr>
        <p:spPr>
          <a:xfrm>
            <a:off x="841418" y="2210589"/>
            <a:ext cx="2787607" cy="448841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0"/>
              </a:spcBef>
            </a:pPr>
            <a:r>
              <a:rPr lang="en-US" sz="2800" b="1" spc="-35" dirty="0">
                <a:solidFill>
                  <a:srgbClr val="FFFFFF"/>
                </a:solidFill>
                <a:latin typeface="Calibri"/>
                <a:cs typeface="Calibri"/>
              </a:rPr>
              <a:t>Total Customers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DA98D80C-4EED-B89A-F09C-CF6D3776B47F}"/>
              </a:ext>
            </a:extLst>
          </p:cNvPr>
          <p:cNvSpPr txBox="1"/>
          <p:nvPr/>
        </p:nvSpPr>
        <p:spPr>
          <a:xfrm>
            <a:off x="767235" y="6518522"/>
            <a:ext cx="3454357" cy="448841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0"/>
              </a:spcBef>
            </a:pPr>
            <a:r>
              <a:rPr lang="en-US" sz="2800" b="1" spc="-35" dirty="0">
                <a:solidFill>
                  <a:srgbClr val="FFFFFF"/>
                </a:solidFill>
                <a:latin typeface="Calibri"/>
                <a:cs typeface="Calibri"/>
              </a:rPr>
              <a:t>Total Inactive Customer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631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5" name="Text 2"/>
          <p:cNvSpPr/>
          <p:nvPr/>
        </p:nvSpPr>
        <p:spPr>
          <a:xfrm>
            <a:off x="895350" y="678301"/>
            <a:ext cx="13344525" cy="1091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u="sng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Identify Locations and Gender Where Churn Rate is More</a:t>
            </a:r>
            <a:endParaRPr lang="en-US" sz="4374" u="sng" dirty="0"/>
          </a:p>
        </p:txBody>
      </p:sp>
      <p:sp>
        <p:nvSpPr>
          <p:cNvPr id="7" name="Text 3"/>
          <p:cNvSpPr/>
          <p:nvPr/>
        </p:nvSpPr>
        <p:spPr>
          <a:xfrm>
            <a:off x="1076801" y="2252827"/>
            <a:ext cx="12476797" cy="1331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Analysis of the dataset indicates that </a:t>
            </a:r>
            <a:r>
              <a:rPr lang="en-US" sz="2187" b="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Germany</a:t>
            </a: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experienced a noticeable elevated churn rate in comparison </a:t>
            </a:r>
            <a:b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</a:b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to other countries. Moreover, Female customers exhibit a higher likelihood of churning when just a posed </a:t>
            </a:r>
            <a:b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</a:b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with their male counterparts. </a:t>
            </a:r>
            <a:endParaRPr lang="en-US" sz="2187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488C5B-4132-1412-E181-3C05FAEE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26" y="4114801"/>
            <a:ext cx="4256723" cy="34831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C2EB69-09A4-6A61-9B40-ADC299075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23" y="4114801"/>
            <a:ext cx="7522151" cy="34831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631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5" name="Text 2"/>
          <p:cNvSpPr/>
          <p:nvPr/>
        </p:nvSpPr>
        <p:spPr>
          <a:xfrm>
            <a:off x="966634" y="670051"/>
            <a:ext cx="12520766" cy="15062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u="sng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Analyzing the Customer Segments for Potential Churn</a:t>
            </a:r>
            <a:endParaRPr lang="en-US" sz="4374" u="sng" dirty="0"/>
          </a:p>
        </p:txBody>
      </p:sp>
      <p:sp>
        <p:nvSpPr>
          <p:cNvPr id="7" name="Text 3"/>
          <p:cNvSpPr/>
          <p:nvPr/>
        </p:nvSpPr>
        <p:spPr>
          <a:xfrm>
            <a:off x="1210627" y="2445173"/>
            <a:ext cx="12152948" cy="11691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Findings reveal that customers who exclusively utilize a single product from the bank display a heightened </a:t>
            </a:r>
            <a:b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</a:b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propensity for churn, suggesting a distinct customer segment at risk. </a:t>
            </a:r>
            <a:endParaRPr lang="en-US" sz="2187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36E5E-DA47-6EF8-0D37-176C9E7A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371" y="4108490"/>
            <a:ext cx="5705604" cy="2940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F0BC3F-2082-65CD-F564-37856B0BE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887" y="4108489"/>
            <a:ext cx="5410337" cy="294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88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631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5" name="Text 2"/>
          <p:cNvSpPr/>
          <p:nvPr/>
        </p:nvSpPr>
        <p:spPr>
          <a:xfrm>
            <a:off x="1819276" y="678300"/>
            <a:ext cx="11163300" cy="15062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u="sng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Propose Measures to Decrease Churn Rate </a:t>
            </a:r>
            <a:endParaRPr lang="en-US" sz="4374" u="sng" dirty="0"/>
          </a:p>
        </p:txBody>
      </p:sp>
      <p:sp>
        <p:nvSpPr>
          <p:cNvPr id="7" name="Text 3"/>
          <p:cNvSpPr/>
          <p:nvPr/>
        </p:nvSpPr>
        <p:spPr>
          <a:xfrm>
            <a:off x="1210627" y="2184559"/>
            <a:ext cx="12667298" cy="2445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The bank observes a positive trend in customer acquisition, with the number of new customers steadily rising </a:t>
            </a:r>
            <a:b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</a:b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each year, signaling a favorable development. Furthermore, there’s a corresponding decline in the churn rate</a:t>
            </a:r>
            <a:b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</a:b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over the same period, indicating an encouraging trajectory. To leverage this trend and further mitigate churn,</a:t>
            </a:r>
            <a:b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</a:b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it’s imperative to prioritize initiatives aimed at boosting customer acquisition annually. Additionally, targeted </a:t>
            </a:r>
            <a:b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</a:b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marketing efforts should be directed toward countries such as Germany and France , where the churn rate </a:t>
            </a:r>
            <a:b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</a:b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is notably high, with 841 and 810 churned customers respectively, in order to effectively address this issue.</a:t>
            </a:r>
            <a:endParaRPr lang="en-US" sz="2187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9CD8A-4BB7-0B7D-74BD-3E0568C44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27" y="4895850"/>
            <a:ext cx="4466273" cy="2933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5A964-A046-A8AB-F49F-84E7E5122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128" y="4895850"/>
            <a:ext cx="4313294" cy="2933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60330E-3FF9-4E9D-585B-70D635C26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4650" y="4895850"/>
            <a:ext cx="3543300" cy="29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24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792</Words>
  <Application>Microsoft Office PowerPoint</Application>
  <PresentationFormat>Custom</PresentationFormat>
  <Paragraphs>61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MT</vt:lpstr>
      <vt:lpstr>Calibri</vt:lpstr>
      <vt:lpstr>Calibri Light</vt:lpstr>
      <vt:lpstr>Epilogue</vt:lpstr>
      <vt:lpstr>Fraunces</vt:lpstr>
      <vt:lpstr>Microsoft Sans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prathmesh potdar</cp:lastModifiedBy>
  <cp:revision>2</cp:revision>
  <dcterms:created xsi:type="dcterms:W3CDTF">2024-05-01T18:52:39Z</dcterms:created>
  <dcterms:modified xsi:type="dcterms:W3CDTF">2024-07-08T05:31:10Z</dcterms:modified>
</cp:coreProperties>
</file>